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Poppins"/>
      <p:regular r:id="rId33"/>
      <p:bold r:id="rId34"/>
      <p:italic r:id="rId35"/>
      <p:boldItalic r:id="rId36"/>
    </p:embeddedFont>
    <p:embeddedFont>
      <p:font typeface="EB Garamond"/>
      <p:regular r:id="rId37"/>
      <p:bold r:id="rId38"/>
      <p:italic r:id="rId39"/>
      <p:boldItalic r:id="rId40"/>
    </p:embeddedFont>
    <p:embeddedFont>
      <p:font typeface="Poppins Medium"/>
      <p:regular r:id="rId41"/>
      <p:bold r:id="rId42"/>
      <p:italic r:id="rId43"/>
      <p:boldItalic r:id="rId44"/>
    </p:embeddedFont>
    <p:embeddedFont>
      <p:font typeface="Poppins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7C69A8-F760-45B8-B15D-60F428A5E5DD}">
  <a:tblStyle styleId="{E87C69A8-F760-45B8-B15D-60F428A5E5D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boldItalic.fntdata"/><Relationship Id="rId20" Type="http://schemas.openxmlformats.org/officeDocument/2006/relationships/slide" Target="slides/slide14.xml"/><Relationship Id="rId42" Type="http://schemas.openxmlformats.org/officeDocument/2006/relationships/font" Target="fonts/PoppinsMedium-bold.fntdata"/><Relationship Id="rId41" Type="http://schemas.openxmlformats.org/officeDocument/2006/relationships/font" Target="fonts/PoppinsMedium-regular.fntdata"/><Relationship Id="rId22" Type="http://schemas.openxmlformats.org/officeDocument/2006/relationships/slide" Target="slides/slide16.xml"/><Relationship Id="rId44" Type="http://schemas.openxmlformats.org/officeDocument/2006/relationships/font" Target="fonts/PoppinsMedium-boldItalic.fntdata"/><Relationship Id="rId21" Type="http://schemas.openxmlformats.org/officeDocument/2006/relationships/slide" Target="slides/slide15.xml"/><Relationship Id="rId43" Type="http://schemas.openxmlformats.org/officeDocument/2006/relationships/font" Target="fonts/PoppinsMedium-italic.fntdata"/><Relationship Id="rId24" Type="http://schemas.openxmlformats.org/officeDocument/2006/relationships/slide" Target="slides/slide18.xml"/><Relationship Id="rId46" Type="http://schemas.openxmlformats.org/officeDocument/2006/relationships/font" Target="fonts/PoppinsSemiBold-bold.fntdata"/><Relationship Id="rId23" Type="http://schemas.openxmlformats.org/officeDocument/2006/relationships/slide" Target="slides/slide17.xml"/><Relationship Id="rId45" Type="http://schemas.openxmlformats.org/officeDocument/2006/relationships/font" Target="fonts/Poppi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PoppinsSemiBold-boldItalic.fntdata"/><Relationship Id="rId25" Type="http://schemas.openxmlformats.org/officeDocument/2006/relationships/slide" Target="slides/slide19.xml"/><Relationship Id="rId47" Type="http://schemas.openxmlformats.org/officeDocument/2006/relationships/font" Target="fonts/PoppinsSemi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oppin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oppins-italic.fntdata"/><Relationship Id="rId12" Type="http://schemas.openxmlformats.org/officeDocument/2006/relationships/slide" Target="slides/slide6.xml"/><Relationship Id="rId34" Type="http://schemas.openxmlformats.org/officeDocument/2006/relationships/font" Target="fonts/Poppins-bold.fntdata"/><Relationship Id="rId15" Type="http://schemas.openxmlformats.org/officeDocument/2006/relationships/slide" Target="slides/slide9.xml"/><Relationship Id="rId37" Type="http://schemas.openxmlformats.org/officeDocument/2006/relationships/font" Target="fonts/EBGaramond-regular.fntdata"/><Relationship Id="rId14" Type="http://schemas.openxmlformats.org/officeDocument/2006/relationships/slide" Target="slides/slide8.xml"/><Relationship Id="rId36" Type="http://schemas.openxmlformats.org/officeDocument/2006/relationships/font" Target="fonts/Poppins-boldItalic.fntdata"/><Relationship Id="rId17" Type="http://schemas.openxmlformats.org/officeDocument/2006/relationships/slide" Target="slides/slide11.xml"/><Relationship Id="rId39" Type="http://schemas.openxmlformats.org/officeDocument/2006/relationships/font" Target="fonts/EBGaramond-italic.fntdata"/><Relationship Id="rId16" Type="http://schemas.openxmlformats.org/officeDocument/2006/relationships/slide" Target="slides/slide10.xml"/><Relationship Id="rId38" Type="http://schemas.openxmlformats.org/officeDocument/2006/relationships/font" Target="fonts/EB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indent="-228600" lvl="1" marL="9144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2pPr>
            <a:lvl3pPr indent="-228600" lvl="2" marL="13716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3pPr>
            <a:lvl4pPr indent="-228600" lvl="3" marL="18288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4pPr>
            <a:lvl5pPr indent="-228600" lvl="4" marL="228600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Poppins"/>
                <a:ea typeface="Poppins"/>
                <a:cs typeface="Poppins"/>
                <a:sym typeface="Poppin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Poppins"/>
                <a:ea typeface="Poppins"/>
                <a:cs typeface="Poppins"/>
                <a:sym typeface="Poppins"/>
              </a:rPr>
              <a:t>‹#›</a:t>
            </a:fld>
            <a:endParaRPr b="0" i="0" sz="1200" u="none" cap="none" strike="noStrike">
              <a:solidFill>
                <a:schemeClr val="dk1"/>
              </a:solidFill>
              <a:latin typeface="Poppins"/>
              <a:ea typeface="Poppins"/>
              <a:cs typeface="Poppins"/>
              <a:sym typeface="Poppi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1a5d0eaa2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111a5d0eaa2_1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111a5d0eaa2_1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1 min</a:t>
            </a:r>
            <a:endParaRPr/>
          </a:p>
          <a:p>
            <a:pPr indent="0" lvl="0" marL="0" rtl="0" algn="l">
              <a:spcBef>
                <a:spcPts val="0"/>
              </a:spcBef>
              <a:spcAft>
                <a:spcPts val="0"/>
              </a:spcAft>
              <a:buNone/>
            </a:pPr>
            <a:r>
              <a:rPr lang="en-US"/>
              <a:t>Swati</a:t>
            </a:r>
            <a:endParaRPr/>
          </a:p>
        </p:txBody>
      </p:sp>
      <p:sp>
        <p:nvSpPr>
          <p:cNvPr id="290" name="Google Shape;29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1a5d0eaa2_1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111a5d0eaa2_1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3 mins	</a:t>
            </a:r>
            <a:endParaRPr/>
          </a:p>
        </p:txBody>
      </p:sp>
      <p:sp>
        <p:nvSpPr>
          <p:cNvPr id="322" name="Google Shape;32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User satisfaction and brand value</a:t>
            </a:r>
            <a:endParaRPr/>
          </a:p>
        </p:txBody>
      </p:sp>
      <p:sp>
        <p:nvSpPr>
          <p:cNvPr id="330" name="Google Shape;33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5 mins</a:t>
            </a:r>
            <a:endParaRPr/>
          </a:p>
        </p:txBody>
      </p:sp>
      <p:sp>
        <p:nvSpPr>
          <p:cNvPr id="362" name="Google Shape;36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a24c32f0a_1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a24c32f0a_1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ea24c32f0a_1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rtl="0" algn="l">
              <a:spcBef>
                <a:spcPts val="0"/>
              </a:spcBef>
              <a:spcAft>
                <a:spcPts val="0"/>
              </a:spcAft>
              <a:buClr>
                <a:schemeClr val="dk1"/>
              </a:buClr>
              <a:buSzPts val="1200"/>
              <a:buFont typeface="Poppins"/>
              <a:buAutoNum type="arabicPeriod"/>
            </a:pPr>
            <a:r>
              <a:rPr lang="en-US"/>
              <a:t>Product Thinking (Design Thinking, Requirement Analysis, )</a:t>
            </a:r>
            <a:endParaRPr/>
          </a:p>
          <a:p>
            <a:pPr indent="-342900" lvl="0" marL="342900" rtl="0" algn="l">
              <a:spcBef>
                <a:spcPts val="0"/>
              </a:spcBef>
              <a:spcAft>
                <a:spcPts val="0"/>
              </a:spcAft>
              <a:buClr>
                <a:schemeClr val="dk1"/>
              </a:buClr>
              <a:buSzPts val="1200"/>
              <a:buFont typeface="Poppins"/>
              <a:buAutoNum type="arabicPeriod"/>
            </a:pPr>
            <a:r>
              <a:rPr lang="en-US"/>
              <a:t>Multi Skilled (Frontend, Backend, DevOps) </a:t>
            </a:r>
            <a:endParaRPr/>
          </a:p>
          <a:p>
            <a:pPr indent="-342900" lvl="0" marL="342900" rtl="0" algn="l">
              <a:spcBef>
                <a:spcPts val="0"/>
              </a:spcBef>
              <a:spcAft>
                <a:spcPts val="0"/>
              </a:spcAft>
              <a:buClr>
                <a:schemeClr val="dk1"/>
              </a:buClr>
              <a:buSzPts val="1200"/>
              <a:buFont typeface="Poppins"/>
              <a:buAutoNum type="arabicPeriod"/>
            </a:pPr>
            <a:r>
              <a:rPr lang="en-US"/>
              <a:t>Fast Decision Making (Agile)</a:t>
            </a:r>
            <a:endParaRPr/>
          </a:p>
          <a:p>
            <a:pPr indent="-342900" lvl="0" marL="342900" rtl="0" algn="l">
              <a:spcBef>
                <a:spcPts val="0"/>
              </a:spcBef>
              <a:spcAft>
                <a:spcPts val="0"/>
              </a:spcAft>
              <a:buClr>
                <a:schemeClr val="dk1"/>
              </a:buClr>
              <a:buSzPts val="1200"/>
              <a:buFont typeface="Poppins"/>
              <a:buAutoNum type="arabicPeriod"/>
            </a:pPr>
            <a:r>
              <a:rPr lang="en-US"/>
              <a:t>Increasing the Pace (Automation CI/CD)</a:t>
            </a:r>
            <a:endParaRPr/>
          </a:p>
          <a:p>
            <a:pPr indent="-342900" lvl="0" marL="342900" rtl="0" algn="l">
              <a:spcBef>
                <a:spcPts val="0"/>
              </a:spcBef>
              <a:spcAft>
                <a:spcPts val="0"/>
              </a:spcAft>
              <a:buClr>
                <a:schemeClr val="dk1"/>
              </a:buClr>
              <a:buSzPts val="1200"/>
              <a:buFont typeface="Poppins"/>
              <a:buAutoNum type="arabicPeriod"/>
            </a:pPr>
            <a:r>
              <a:rPr lang="en-US"/>
              <a:t>Startup Mindset (Agile)</a:t>
            </a:r>
            <a:endParaRPr/>
          </a:p>
          <a:p>
            <a:pPr indent="-342900" lvl="0" marL="342900" rtl="0" algn="l">
              <a:spcBef>
                <a:spcPts val="0"/>
              </a:spcBef>
              <a:spcAft>
                <a:spcPts val="0"/>
              </a:spcAft>
              <a:buClr>
                <a:schemeClr val="dk1"/>
              </a:buClr>
              <a:buSzPts val="1200"/>
              <a:buFont typeface="Poppins"/>
              <a:buAutoNum type="arabicPeriod"/>
            </a:pPr>
            <a:r>
              <a:rPr lang="en-US"/>
              <a:t>Continuous Improvement (Retros)</a:t>
            </a:r>
            <a:endParaRPr/>
          </a:p>
          <a:p>
            <a:pPr indent="0" lvl="0" marL="0" rtl="0" algn="l">
              <a:spcBef>
                <a:spcPts val="0"/>
              </a:spcBef>
              <a:spcAft>
                <a:spcPts val="0"/>
              </a:spcAft>
              <a:buClr>
                <a:schemeClr val="dk1"/>
              </a:buClr>
              <a:buSzPts val="1200"/>
              <a:buFont typeface="Poppins"/>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2 mins</a:t>
            </a:r>
            <a:endParaRPr/>
          </a:p>
        </p:txBody>
      </p:sp>
      <p:sp>
        <p:nvSpPr>
          <p:cNvPr id="387" name="Google Shape;38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1a5d0eaa2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11a5d0eaa2_1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Time – 1 min</a:t>
            </a:r>
            <a:endParaRPr/>
          </a:p>
          <a:p>
            <a:pPr indent="0" lvl="0" marL="0" rtl="0" algn="l">
              <a:lnSpc>
                <a:spcPct val="100000"/>
              </a:lnSpc>
              <a:spcBef>
                <a:spcPts val="0"/>
              </a:spcBef>
              <a:spcAft>
                <a:spcPts val="0"/>
              </a:spcAft>
              <a:buSzPts val="1400"/>
              <a:buNone/>
            </a:pPr>
            <a:r>
              <a:rPr lang="en-US"/>
              <a:t>Java</a:t>
            </a:r>
            <a:endParaRPr/>
          </a:p>
          <a:p>
            <a:pPr indent="0" lvl="0" marL="0" rtl="0" algn="l">
              <a:lnSpc>
                <a:spcPct val="100000"/>
              </a:lnSpc>
              <a:spcBef>
                <a:spcPts val="0"/>
              </a:spcBef>
              <a:spcAft>
                <a:spcPts val="0"/>
              </a:spcAft>
              <a:buSzPts val="1400"/>
              <a:buNone/>
            </a:pPr>
            <a:r>
              <a:rPr lang="en-US"/>
              <a:t>Maven</a:t>
            </a:r>
            <a:endParaRPr/>
          </a:p>
          <a:p>
            <a:pPr indent="0" lvl="0" marL="0" rtl="0" algn="l">
              <a:lnSpc>
                <a:spcPct val="100000"/>
              </a:lnSpc>
              <a:spcBef>
                <a:spcPts val="0"/>
              </a:spcBef>
              <a:spcAft>
                <a:spcPts val="0"/>
              </a:spcAft>
              <a:buSzPts val="1400"/>
              <a:buNone/>
            </a:pPr>
            <a:r>
              <a:rPr lang="en-US"/>
              <a:t>DropWizard</a:t>
            </a:r>
            <a:endParaRPr/>
          </a:p>
          <a:p>
            <a:pPr indent="0" lvl="0" marL="0" rtl="0" algn="l">
              <a:lnSpc>
                <a:spcPct val="100000"/>
              </a:lnSpc>
              <a:spcBef>
                <a:spcPts val="0"/>
              </a:spcBef>
              <a:spcAft>
                <a:spcPts val="0"/>
              </a:spcAft>
              <a:buSzPts val="1400"/>
              <a:buNone/>
            </a:pPr>
            <a:r>
              <a:rPr lang="en-US"/>
              <a:t>MySQL</a:t>
            </a:r>
            <a:endParaRPr/>
          </a:p>
          <a:p>
            <a:pPr indent="0" lvl="0" marL="0" rtl="0" algn="l">
              <a:lnSpc>
                <a:spcPct val="100000"/>
              </a:lnSpc>
              <a:spcBef>
                <a:spcPts val="0"/>
              </a:spcBef>
              <a:spcAft>
                <a:spcPts val="0"/>
              </a:spcAft>
              <a:buSzPts val="1400"/>
              <a:buNone/>
            </a:pPr>
            <a:r>
              <a:rPr lang="en-US"/>
              <a:t>Jersey</a:t>
            </a:r>
            <a:endParaRPr/>
          </a:p>
          <a:p>
            <a:pPr indent="0" lvl="0" marL="0" rtl="0" algn="l">
              <a:lnSpc>
                <a:spcPct val="100000"/>
              </a:lnSpc>
              <a:spcBef>
                <a:spcPts val="0"/>
              </a:spcBef>
              <a:spcAft>
                <a:spcPts val="0"/>
              </a:spcAft>
              <a:buSzPts val="1400"/>
              <a:buNone/>
            </a:pPr>
            <a:r>
              <a:rPr lang="en-US"/>
              <a:t>GitHub</a:t>
            </a:r>
            <a:endParaRPr/>
          </a:p>
          <a:p>
            <a:pPr indent="0" lvl="0" marL="0" rtl="0" algn="l">
              <a:lnSpc>
                <a:spcPct val="100000"/>
              </a:lnSpc>
              <a:spcBef>
                <a:spcPts val="0"/>
              </a:spcBef>
              <a:spcAft>
                <a:spcPts val="0"/>
              </a:spcAft>
              <a:buSzPts val="1400"/>
              <a:buNone/>
            </a:pPr>
            <a:r>
              <a:rPr lang="en-US"/>
              <a:t>Postman / ARC (Check it)</a:t>
            </a:r>
            <a:endParaRPr/>
          </a:p>
          <a:p>
            <a:pPr indent="0" lvl="0" marL="0" rtl="0" algn="l">
              <a:lnSpc>
                <a:spcPct val="100000"/>
              </a:lnSpc>
              <a:spcBef>
                <a:spcPts val="0"/>
              </a:spcBef>
              <a:spcAft>
                <a:spcPts val="0"/>
              </a:spcAft>
              <a:buSzPts val="1400"/>
              <a:buNone/>
            </a:pPr>
            <a:r>
              <a:rPr lang="en-US"/>
              <a:t>StarUML / Dia / Lucid Charts</a:t>
            </a:r>
            <a:endParaRPr/>
          </a:p>
          <a:p>
            <a:pPr indent="0" lvl="0" marL="0" rtl="0" algn="l">
              <a:lnSpc>
                <a:spcPct val="100000"/>
              </a:lnSpc>
              <a:spcBef>
                <a:spcPts val="0"/>
              </a:spcBef>
              <a:spcAft>
                <a:spcPts val="0"/>
              </a:spcAft>
              <a:buSzPts val="1400"/>
              <a:buNone/>
            </a:pPr>
            <a:r>
              <a:rPr lang="en-US"/>
              <a:t>List</a:t>
            </a:r>
            <a:endParaRPr/>
          </a:p>
          <a:p>
            <a:pPr indent="0" lvl="0" marL="0" rtl="0" algn="l">
              <a:lnSpc>
                <a:spcPct val="100000"/>
              </a:lnSpc>
              <a:spcBef>
                <a:spcPts val="0"/>
              </a:spcBef>
              <a:spcAft>
                <a:spcPts val="0"/>
              </a:spcAft>
              <a:buSzPts val="1400"/>
              <a:buNone/>
            </a:pPr>
            <a:r>
              <a:rPr lang="en-US"/>
              <a:t>Design</a:t>
            </a:r>
            <a:endParaRPr/>
          </a:p>
          <a:p>
            <a:pPr indent="0" lvl="0" marL="0" rtl="0" algn="l">
              <a:lnSpc>
                <a:spcPct val="100000"/>
              </a:lnSpc>
              <a:spcBef>
                <a:spcPts val="0"/>
              </a:spcBef>
              <a:spcAft>
                <a:spcPts val="0"/>
              </a:spcAft>
              <a:buSzPts val="1400"/>
              <a:buNone/>
            </a:pPr>
            <a:r>
              <a:rPr lang="en-US"/>
              <a:t>Backend</a:t>
            </a:r>
            <a:endParaRPr/>
          </a:p>
          <a:p>
            <a:pPr indent="0" lvl="0" marL="0" rtl="0" algn="l">
              <a:lnSpc>
                <a:spcPct val="100000"/>
              </a:lnSpc>
              <a:spcBef>
                <a:spcPts val="0"/>
              </a:spcBef>
              <a:spcAft>
                <a:spcPts val="0"/>
              </a:spcAft>
              <a:buSzPts val="1400"/>
              <a:buNone/>
            </a:pPr>
            <a:r>
              <a:rPr lang="en-US"/>
              <a:t>Testing</a:t>
            </a:r>
            <a:endParaRPr/>
          </a:p>
          <a:p>
            <a:pPr indent="0" lvl="0" marL="0" rtl="0" algn="l">
              <a:lnSpc>
                <a:spcPct val="100000"/>
              </a:lnSpc>
              <a:spcBef>
                <a:spcPts val="0"/>
              </a:spcBef>
              <a:spcAft>
                <a:spcPts val="0"/>
              </a:spcAft>
              <a:buSzPts val="1400"/>
              <a:buNone/>
            </a:pPr>
            <a:r>
              <a:rPr lang="en-US"/>
              <a:t>Tools</a:t>
            </a:r>
            <a:endParaRPr/>
          </a:p>
        </p:txBody>
      </p:sp>
      <p:sp>
        <p:nvSpPr>
          <p:cNvPr id="395" name="Google Shape;395;g111a5d0eaa2_1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500">
                <a:latin typeface="Times New Roman"/>
                <a:ea typeface="Times New Roman"/>
                <a:cs typeface="Times New Roman"/>
                <a:sym typeface="Times New Roman"/>
              </a:rPr>
              <a:t>Yes Good morning all, First question to answer: Where we started ? So we started with a problem statement of Central Registration System, where we had many </a:t>
            </a:r>
            <a:r>
              <a:rPr lang="en-US" sz="1500">
                <a:latin typeface="Times New Roman"/>
                <a:ea typeface="Times New Roman"/>
                <a:cs typeface="Times New Roman"/>
                <a:sym typeface="Times New Roman"/>
              </a:rPr>
              <a:t>functionality</a:t>
            </a:r>
            <a:r>
              <a:rPr lang="en-US" sz="1500">
                <a:latin typeface="Times New Roman"/>
                <a:ea typeface="Times New Roman"/>
                <a:cs typeface="Times New Roman"/>
                <a:sym typeface="Times New Roman"/>
              </a:rPr>
              <a:t> like student can register, add/drop course, professors can view courses and enrolled students while admin can manage users, add/drop courses to catalog, we progressed by making UML artifacts i.e Use case Diagrams, Activity Diagram, Class and Sequence Diagram and then transforming these beautiful artifacts to </a:t>
            </a:r>
            <a:r>
              <a:rPr lang="en-US" sz="1500">
                <a:latin typeface="Times New Roman"/>
                <a:ea typeface="Times New Roman"/>
                <a:cs typeface="Times New Roman"/>
                <a:sym typeface="Times New Roman"/>
              </a:rPr>
              <a:t>code.</a:t>
            </a:r>
            <a:endParaRPr sz="1500">
              <a:latin typeface="Times New Roman"/>
              <a:ea typeface="Times New Roman"/>
              <a:cs typeface="Times New Roman"/>
              <a:sym typeface="Times New Roman"/>
            </a:endParaRPr>
          </a:p>
          <a:p>
            <a:pPr indent="0" lvl="0" marL="0" rtl="0" algn="l">
              <a:spcBef>
                <a:spcPts val="0"/>
              </a:spcBef>
              <a:spcAft>
                <a:spcPts val="0"/>
              </a:spcAft>
              <a:buClr>
                <a:schemeClr val="dk1"/>
              </a:buClr>
              <a:buSzPts val="2000"/>
              <a:buFont typeface="Arial"/>
              <a:buNone/>
            </a:pPr>
            <a:r>
              <a:t/>
            </a:r>
            <a:endParaRPr sz="1500">
              <a:latin typeface="Times New Roman"/>
              <a:ea typeface="Times New Roman"/>
              <a:cs typeface="Times New Roman"/>
              <a:sym typeface="Times New Roman"/>
            </a:endParaRPr>
          </a:p>
        </p:txBody>
      </p:sp>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1 min</a:t>
            </a:r>
            <a:endParaRPr/>
          </a:p>
        </p:txBody>
      </p:sp>
      <p:sp>
        <p:nvSpPr>
          <p:cNvPr id="431" name="Google Shape;43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1a5d0eaa2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1a5d0eaa2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g111a5d0eaa2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a:t>
            </a:r>
            <a:endParaRPr/>
          </a:p>
          <a:p>
            <a:pPr indent="0" lvl="0" marL="0" rtl="0" algn="l">
              <a:spcBef>
                <a:spcPts val="0"/>
              </a:spcBef>
              <a:spcAft>
                <a:spcPts val="0"/>
              </a:spcAft>
              <a:buNone/>
            </a:pPr>
            <a:r>
              <a:rPr lang="en-US"/>
              <a:t>POS- Student -5 min</a:t>
            </a:r>
            <a:endParaRPr/>
          </a:p>
          <a:p>
            <a:pPr indent="0" lvl="0" marL="0" rtl="0" algn="l">
              <a:spcBef>
                <a:spcPts val="0"/>
              </a:spcBef>
              <a:spcAft>
                <a:spcPts val="0"/>
              </a:spcAft>
              <a:buNone/>
            </a:pPr>
            <a:r>
              <a:rPr lang="en-US"/>
              <a:t>REST - Professor - 3 min</a:t>
            </a:r>
            <a:endParaRPr/>
          </a:p>
          <a:p>
            <a:pPr indent="0" lvl="0" marL="0" rtl="0" algn="l">
              <a:spcBef>
                <a:spcPts val="0"/>
              </a:spcBef>
              <a:spcAft>
                <a:spcPts val="0"/>
              </a:spcAft>
              <a:buNone/>
            </a:pPr>
            <a:r>
              <a:rPr lang="en-US"/>
              <a:t>DropWizard- 3 min</a:t>
            </a:r>
            <a:endParaRPr/>
          </a:p>
          <a:p>
            <a:pPr indent="0" lvl="0" marL="0" rtl="0" algn="l">
              <a:spcBef>
                <a:spcPts val="0"/>
              </a:spcBef>
              <a:spcAft>
                <a:spcPts val="0"/>
              </a:spcAft>
              <a:buNone/>
            </a:pPr>
            <a:r>
              <a:t/>
            </a:r>
            <a:endParaRPr/>
          </a:p>
        </p:txBody>
      </p:sp>
      <p:sp>
        <p:nvSpPr>
          <p:cNvPr id="466" name="Google Shape;46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2 mins</a:t>
            </a:r>
            <a:endParaRPr/>
          </a:p>
          <a:p>
            <a:pPr indent="0" lvl="0" marL="0" rtl="0" algn="l">
              <a:spcBef>
                <a:spcPts val="0"/>
              </a:spcBef>
              <a:spcAft>
                <a:spcPts val="0"/>
              </a:spcAft>
              <a:buNone/>
            </a:pPr>
            <a:r>
              <a:rPr lang="en-US"/>
              <a:t>Challenges-</a:t>
            </a:r>
            <a:endParaRPr/>
          </a:p>
          <a:p>
            <a:pPr indent="-317500" lvl="0" marL="457200" rtl="0" algn="l">
              <a:spcBef>
                <a:spcPts val="0"/>
              </a:spcBef>
              <a:spcAft>
                <a:spcPts val="0"/>
              </a:spcAft>
              <a:buSzPts val="1400"/>
              <a:buAutoNum type="arabicPeriod"/>
            </a:pPr>
            <a:r>
              <a:rPr lang="en-US"/>
              <a:t>Installing </a:t>
            </a:r>
            <a:r>
              <a:rPr lang="en-US"/>
              <a:t>the</a:t>
            </a:r>
            <a:r>
              <a:rPr lang="en-US"/>
              <a:t> Tomcat server and running application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Learnings-</a:t>
            </a:r>
            <a:endParaRPr/>
          </a:p>
          <a:p>
            <a:pPr indent="-317500" lvl="0" marL="457200" rtl="0" algn="l">
              <a:spcBef>
                <a:spcPts val="0"/>
              </a:spcBef>
              <a:spcAft>
                <a:spcPts val="0"/>
              </a:spcAft>
              <a:buSzPts val="1400"/>
              <a:buAutoNum type="arabicPeriod"/>
            </a:pPr>
            <a:r>
              <a:rPr lang="en-US"/>
              <a:t>Got to learn new technologies.</a:t>
            </a:r>
            <a:endParaRPr/>
          </a:p>
          <a:p>
            <a:pPr indent="-317500" lvl="0" marL="457200" rtl="0" algn="l">
              <a:spcBef>
                <a:spcPts val="0"/>
              </a:spcBef>
              <a:spcAft>
                <a:spcPts val="0"/>
              </a:spcAft>
              <a:buSzPts val="1400"/>
              <a:buAutoNum type="arabicPeriod"/>
            </a:pPr>
            <a:r>
              <a:rPr lang="en-US"/>
              <a:t>Learnt working together in teams.(collaboration)</a:t>
            </a:r>
            <a:endParaRPr/>
          </a:p>
          <a:p>
            <a:pPr indent="-317500" lvl="0" marL="457200" rtl="0" algn="l">
              <a:spcBef>
                <a:spcPts val="0"/>
              </a:spcBef>
              <a:spcAft>
                <a:spcPts val="0"/>
              </a:spcAft>
              <a:buSzPts val="1400"/>
              <a:buAutoNum type="arabicPeriod"/>
            </a:pPr>
            <a:r>
              <a:rPr lang="en-US"/>
              <a:t>Learnt how to write code which is accepted by the industry.</a:t>
            </a:r>
            <a:endParaRPr/>
          </a:p>
          <a:p>
            <a:pPr indent="-317500" lvl="0" marL="457200" rtl="0" algn="l">
              <a:spcBef>
                <a:spcPts val="0"/>
              </a:spcBef>
              <a:spcAft>
                <a:spcPts val="0"/>
              </a:spcAft>
              <a:buSzPts val="1400"/>
              <a:buAutoNum type="arabicPeriod"/>
            </a:pPr>
            <a:r>
              <a:rPr lang="en-US"/>
              <a:t>Learnt how to make UML diagrams for the given problem.</a:t>
            </a:r>
            <a:endParaRPr/>
          </a:p>
        </p:txBody>
      </p:sp>
      <p:sp>
        <p:nvSpPr>
          <p:cNvPr id="474" name="Google Shape;47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1a5d0eaa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1a5d0eaa2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11a5d0eaa2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a:t>
            </a:r>
            <a:endParaRPr/>
          </a:p>
        </p:txBody>
      </p:sp>
      <p:sp>
        <p:nvSpPr>
          <p:cNvPr id="492" name="Google Shape;49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After this show the testimonial video. 1 min</a:t>
            </a:r>
            <a:endParaRPr/>
          </a:p>
        </p:txBody>
      </p:sp>
      <p:sp>
        <p:nvSpPr>
          <p:cNvPr id="500" name="Google Shape;50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1a5d0eaa2_1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But before discussing about project we would like to thank Flipkart for this wonderful training program, Our Mentor Amit and our trainer Deepika and Pooja.</a:t>
            </a:r>
            <a:endParaRPr/>
          </a:p>
        </p:txBody>
      </p:sp>
      <p:sp>
        <p:nvSpPr>
          <p:cNvPr id="126" name="Google Shape;126;g111a5d0eaa2_1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our Today’s agenda, a quick walkthrough:</a:t>
            </a:r>
            <a:endParaRPr/>
          </a:p>
          <a:p>
            <a:pPr indent="0" lvl="0" marL="0" rtl="0" algn="l">
              <a:spcBef>
                <a:spcPts val="0"/>
              </a:spcBef>
              <a:spcAft>
                <a:spcPts val="0"/>
              </a:spcAft>
              <a:buNone/>
            </a:pPr>
            <a:r>
              <a:rPr lang="en-US"/>
              <a:t>First of all we’ll discuss our journey of building this Central Registration System, then a small </a:t>
            </a:r>
            <a:r>
              <a:rPr lang="en-US"/>
              <a:t>intro of our fabulous team, after that we’ll talk about Project Goals, Engineering Practices, Tech stack and development, Challenges we faced and what we learned through that, and at last we’ll end our presentation by a  Demo and QnA. So I would welcome Akash to join and tell us about our journey.</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Good morning all. Let’s start with our </a:t>
            </a:r>
            <a:r>
              <a:rPr lang="en-US"/>
              <a:t>journey</a:t>
            </a:r>
            <a:r>
              <a:rPr lang="en-US"/>
              <a:t> of how we developed the Central Registration System. </a:t>
            </a:r>
            <a:endParaRPr/>
          </a:p>
        </p:txBody>
      </p:sp>
      <p:sp>
        <p:nvSpPr>
          <p:cNvPr id="162" name="Google Shape;16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representation we have shown various stages during our </a:t>
            </a:r>
            <a:r>
              <a:rPr lang="en-US"/>
              <a:t>journey</a:t>
            </a:r>
            <a:r>
              <a:rPr lang="en-US"/>
              <a:t>.First start with Understanding Project goals, For </a:t>
            </a:r>
            <a:r>
              <a:rPr lang="en-US"/>
              <a:t>any successful application development it is important to thoroughly understand the problem statement, its feasibility and various in’s and out’s. Then we decided on technologies needed to incorporate the project requirements followed by its design and implementation part. It takes more time and resources required to correct same error during later stages of development hence a proper development cycle should be used. Now I would welcome Hitender for </a:t>
            </a:r>
            <a:endParaRPr/>
          </a:p>
        </p:txBody>
      </p:sp>
      <p:sp>
        <p:nvSpPr>
          <p:cNvPr id="170" name="Google Shape;17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1a5d0eaa2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1a5d0eaa2_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project consisted of three major milestones, firstly a POS (Point of Sales Application) which was based on Core Java Standard Edition(JSE). The POS application incorporated strong Object Oriented Programming and OOAD principles. The second application was based on Java Enterprise Edition(JEE) where we developed a restful web API using Apache Jersey follwed by a DropWizard Rest API using Maven JAVA project on top of Jersey. We will have a more deeper dive into project technologies later during the presentation. </a:t>
            </a:r>
            <a:endParaRPr/>
          </a:p>
        </p:txBody>
      </p:sp>
      <p:sp>
        <p:nvSpPr>
          <p:cNvPr id="246" name="Google Shape;246;g111a5d0eaa2_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1a5d0eaa2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111a5d0eaa2_2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Time – 2 mins</a:t>
            </a:r>
            <a:endParaRPr/>
          </a:p>
        </p:txBody>
      </p:sp>
      <p:sp>
        <p:nvSpPr>
          <p:cNvPr id="264" name="Google Shape;264;g111a5d0eaa2_2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1a5d0ee6c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111a5d0ee6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p:spTree>
      <p:nvGrpSpPr>
        <p:cNvPr id="54" name="Shape 54"/>
        <p:cNvGrpSpPr/>
        <p:nvPr/>
      </p:nvGrpSpPr>
      <p:grpSpPr>
        <a:xfrm>
          <a:off x="0" y="0"/>
          <a:ext cx="0" cy="0"/>
          <a:chOff x="0" y="0"/>
          <a:chExt cx="0" cy="0"/>
        </a:xfrm>
      </p:grpSpPr>
      <p:sp>
        <p:nvSpPr>
          <p:cNvPr id="55" name="Google Shape;55;p13"/>
          <p:cNvSpPr txBox="1"/>
          <p:nvPr>
            <p:ph type="title"/>
          </p:nvPr>
        </p:nvSpPr>
        <p:spPr>
          <a:xfrm>
            <a:off x="685800" y="685800"/>
            <a:ext cx="10817400" cy="749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300"/>
              <a:buFont typeface="Poppins"/>
              <a:buNone/>
              <a:defRPr b="0" i="0" sz="2300">
                <a:latin typeface="Poppins"/>
                <a:ea typeface="Poppins"/>
                <a:cs typeface="Poppins"/>
                <a:sym typeface="Poppi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3"/>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57" name="Shape 57"/>
        <p:cNvGrpSpPr/>
        <p:nvPr/>
      </p:nvGrpSpPr>
      <p:grpSpPr>
        <a:xfrm>
          <a:off x="0" y="0"/>
          <a:ext cx="0" cy="0"/>
          <a:chOff x="0" y="0"/>
          <a:chExt cx="0" cy="0"/>
        </a:xfrm>
      </p:grpSpPr>
      <p:sp>
        <p:nvSpPr>
          <p:cNvPr id="58" name="Google Shape;58;p14"/>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4"/>
          <p:cNvSpPr/>
          <p:nvPr>
            <p:ph idx="2" type="pic"/>
          </p:nvPr>
        </p:nvSpPr>
        <p:spPr>
          <a:xfrm>
            <a:off x="6281928" y="0"/>
            <a:ext cx="5910000" cy="6858000"/>
          </a:xfrm>
          <a:prstGeom prst="rect">
            <a:avLst/>
          </a:prstGeom>
          <a:solidFill>
            <a:srgbClr val="C1C1C1"/>
          </a:solidFill>
          <a:ln>
            <a:noFill/>
          </a:ln>
        </p:spPr>
        <p:txBody>
          <a:bodyPr anchorCtr="0" anchor="ctr" bIns="731500" lIns="0" spcFirstLastPara="1" rIns="0" wrap="square" tIns="0">
            <a:noAutofit/>
          </a:bodyPr>
          <a:lstStyle>
            <a:lvl1pPr lvl="0" marR="0" rtl="0" algn="ctr">
              <a:lnSpc>
                <a:spcPct val="220000"/>
              </a:lnSpc>
              <a:spcBef>
                <a:spcPts val="1000"/>
              </a:spcBef>
              <a:spcAft>
                <a:spcPts val="0"/>
              </a:spcAft>
              <a:buClr>
                <a:schemeClr val="dk1"/>
              </a:buClr>
              <a:buSzPts val="1000"/>
              <a:buFont typeface="Poppins"/>
              <a:buNone/>
              <a:defRPr b="0" i="0" sz="1000" u="none" cap="none" strike="noStrike">
                <a:solidFill>
                  <a:schemeClr val="dk1"/>
                </a:solidFill>
                <a:latin typeface="Poppins"/>
                <a:ea typeface="Poppins"/>
                <a:cs typeface="Poppins"/>
                <a:sym typeface="Poppins"/>
              </a:defRPr>
            </a:lvl1pPr>
            <a:lvl2pPr lvl="1"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2pPr>
            <a:lvl3pPr lvl="2"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3pPr>
            <a:lvl4pPr lvl="3"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4pPr>
            <a:lvl5pPr lvl="4" marR="0" rtl="0" algn="l">
              <a:lnSpc>
                <a:spcPct val="157142"/>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60" name="Google Shape;60;p14"/>
          <p:cNvSpPr txBox="1"/>
          <p:nvPr>
            <p:ph type="title"/>
          </p:nvPr>
        </p:nvSpPr>
        <p:spPr>
          <a:xfrm>
            <a:off x="685800" y="886969"/>
            <a:ext cx="5221200" cy="1141200"/>
          </a:xfrm>
          <a:prstGeom prst="rect">
            <a:avLst/>
          </a:prstGeom>
          <a:noFill/>
          <a:ln>
            <a:noFill/>
          </a:ln>
        </p:spPr>
        <p:txBody>
          <a:bodyPr anchorCtr="0" anchor="t" bIns="0" lIns="0" spcFirstLastPara="1" rIns="0" wrap="square" tIns="0">
            <a:spAutoFit/>
          </a:bodyPr>
          <a:lstStyle>
            <a:lvl1pPr lvl="0" rtl="0" algn="l">
              <a:lnSpc>
                <a:spcPct val="110000"/>
              </a:lnSpc>
              <a:spcBef>
                <a:spcPts val="0"/>
              </a:spcBef>
              <a:spcAft>
                <a:spcPts val="0"/>
              </a:spcAft>
              <a:buClr>
                <a:schemeClr val="dk1"/>
              </a:buClr>
              <a:buSzPts val="2299"/>
              <a:buFont typeface="Poppins"/>
              <a:buNone/>
              <a:defRPr b="0" i="0" sz="2299">
                <a:latin typeface="Poppins"/>
                <a:ea typeface="Poppins"/>
                <a:cs typeface="Poppins"/>
                <a:sym typeface="Poppi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1" name="Google Shape;61;p14"/>
          <p:cNvSpPr txBox="1"/>
          <p:nvPr>
            <p:ph idx="1" type="body"/>
          </p:nvPr>
        </p:nvSpPr>
        <p:spPr>
          <a:xfrm>
            <a:off x="685800" y="2371745"/>
            <a:ext cx="5221200" cy="3599400"/>
          </a:xfrm>
          <a:prstGeom prst="rect">
            <a:avLst/>
          </a:prstGeom>
          <a:noFill/>
          <a:ln>
            <a:noFill/>
          </a:ln>
        </p:spPr>
        <p:txBody>
          <a:bodyPr anchorCtr="0" anchor="t" bIns="0" lIns="0" spcFirstLastPara="1" rIns="0" wrap="square" tIns="0">
            <a:normAutofit/>
          </a:bodyPr>
          <a:lstStyle>
            <a:lvl1pPr indent="-317500" lvl="0" marL="457200" rtl="0" algn="l">
              <a:lnSpc>
                <a:spcPct val="157142"/>
              </a:lnSpc>
              <a:spcBef>
                <a:spcPts val="1000"/>
              </a:spcBef>
              <a:spcAft>
                <a:spcPts val="0"/>
              </a:spcAft>
              <a:buClr>
                <a:schemeClr val="dk1"/>
              </a:buClr>
              <a:buSzPts val="1400"/>
              <a:buFont typeface="Poppins"/>
              <a:buChar char="●"/>
              <a:defRPr/>
            </a:lvl1pPr>
            <a:lvl2pPr indent="-342900" lvl="1" marL="914400" rtl="0" algn="l">
              <a:lnSpc>
                <a:spcPct val="122222"/>
              </a:lnSpc>
              <a:spcBef>
                <a:spcPts val="1600"/>
              </a:spcBef>
              <a:spcAft>
                <a:spcPts val="0"/>
              </a:spcAft>
              <a:buClr>
                <a:schemeClr val="dk1"/>
              </a:buClr>
              <a:buSzPts val="1800"/>
              <a:buChar char="○"/>
              <a:defRPr/>
            </a:lvl2pPr>
            <a:lvl3pPr indent="-342900" lvl="2" marL="1371600" rtl="0" algn="l">
              <a:lnSpc>
                <a:spcPct val="122222"/>
              </a:lnSpc>
              <a:spcBef>
                <a:spcPts val="1600"/>
              </a:spcBef>
              <a:spcAft>
                <a:spcPts val="0"/>
              </a:spcAft>
              <a:buClr>
                <a:schemeClr val="dk1"/>
              </a:buClr>
              <a:buSzPts val="1800"/>
              <a:buChar char="■"/>
              <a:defRPr/>
            </a:lvl3pPr>
            <a:lvl4pPr indent="-342900" lvl="3" marL="1828800" rtl="0" algn="l">
              <a:lnSpc>
                <a:spcPct val="122222"/>
              </a:lnSpc>
              <a:spcBef>
                <a:spcPts val="1600"/>
              </a:spcBef>
              <a:spcAft>
                <a:spcPts val="0"/>
              </a:spcAft>
              <a:buClr>
                <a:schemeClr val="dk1"/>
              </a:buClr>
              <a:buSzPts val="1800"/>
              <a:buChar char="●"/>
              <a:defRPr/>
            </a:lvl4pPr>
            <a:lvl5pPr indent="-342900" lvl="4" marL="2286000" rtl="0" algn="l">
              <a:lnSpc>
                <a:spcPct val="122222"/>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ize — Red">
  <p:cSld name="Seize — Red">
    <p:bg>
      <p:bgPr>
        <a:solidFill>
          <a:schemeClr val="accent1"/>
        </a:solidFill>
      </p:bgPr>
    </p:bg>
    <p:spTree>
      <p:nvGrpSpPr>
        <p:cNvPr id="62" name="Shape 62"/>
        <p:cNvGrpSpPr/>
        <p:nvPr/>
      </p:nvGrpSpPr>
      <p:grpSpPr>
        <a:xfrm>
          <a:off x="0" y="0"/>
          <a:ext cx="0" cy="0"/>
          <a:chOff x="0" y="0"/>
          <a:chExt cx="0" cy="0"/>
        </a:xfrm>
      </p:grpSpPr>
      <p:sp>
        <p:nvSpPr>
          <p:cNvPr id="63" name="Google Shape;63;p15"/>
          <p:cNvSpPr txBox="1"/>
          <p:nvPr>
            <p:ph type="ctrTitle"/>
          </p:nvPr>
        </p:nvSpPr>
        <p:spPr>
          <a:xfrm>
            <a:off x="1346610" y="2759428"/>
            <a:ext cx="9495600" cy="13392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3400"/>
              <a:buFont typeface="Poppins"/>
              <a:buNone/>
              <a:defRPr b="0" i="0" sz="3400" cap="none">
                <a:solidFill>
                  <a:schemeClr val="lt1"/>
                </a:solidFill>
                <a:latin typeface="Poppins"/>
                <a:ea typeface="Poppins"/>
                <a:cs typeface="Poppins"/>
                <a:sym typeface="Poppi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4" name="Google Shape;64;p15"/>
          <p:cNvSpPr/>
          <p:nvPr/>
        </p:nvSpPr>
        <p:spPr>
          <a:xfrm>
            <a:off x="3694176" y="1028700"/>
            <a:ext cx="4800600" cy="4800600"/>
          </a:xfrm>
          <a:custGeom>
            <a:rect b="b" l="l" r="r" t="t"/>
            <a:pathLst>
              <a:path extrusionOk="0" h="4800600" w="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65" name="Google Shape;65;p15"/>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600">
                <a:solidFill>
                  <a:schemeClr val="lt1"/>
                </a:solidFill>
                <a:latin typeface="Poppins"/>
                <a:ea typeface="Poppins"/>
                <a:cs typeface="Poppins"/>
                <a:sym typeface="Poppins"/>
              </a:defRPr>
            </a:lvl1pPr>
            <a:lvl2pPr indent="0" lvl="1" marL="0" rtl="0" algn="r">
              <a:spcBef>
                <a:spcPts val="0"/>
              </a:spcBef>
              <a:buNone/>
              <a:defRPr b="0" i="0" sz="600">
                <a:solidFill>
                  <a:schemeClr val="lt1"/>
                </a:solidFill>
                <a:latin typeface="Poppins"/>
                <a:ea typeface="Poppins"/>
                <a:cs typeface="Poppins"/>
                <a:sym typeface="Poppins"/>
              </a:defRPr>
            </a:lvl2pPr>
            <a:lvl3pPr indent="0" lvl="2" marL="0" rtl="0" algn="r">
              <a:spcBef>
                <a:spcPts val="0"/>
              </a:spcBef>
              <a:buNone/>
              <a:defRPr b="0" i="0" sz="600">
                <a:solidFill>
                  <a:schemeClr val="lt1"/>
                </a:solidFill>
                <a:latin typeface="Poppins"/>
                <a:ea typeface="Poppins"/>
                <a:cs typeface="Poppins"/>
                <a:sym typeface="Poppins"/>
              </a:defRPr>
            </a:lvl3pPr>
            <a:lvl4pPr indent="0" lvl="3" marL="0" rtl="0" algn="r">
              <a:spcBef>
                <a:spcPts val="0"/>
              </a:spcBef>
              <a:buNone/>
              <a:defRPr b="0" i="0" sz="600">
                <a:solidFill>
                  <a:schemeClr val="lt1"/>
                </a:solidFill>
                <a:latin typeface="Poppins"/>
                <a:ea typeface="Poppins"/>
                <a:cs typeface="Poppins"/>
                <a:sym typeface="Poppins"/>
              </a:defRPr>
            </a:lvl4pPr>
            <a:lvl5pPr indent="0" lvl="4" marL="0" rtl="0" algn="r">
              <a:spcBef>
                <a:spcPts val="0"/>
              </a:spcBef>
              <a:buNone/>
              <a:defRPr b="0" i="0" sz="600">
                <a:solidFill>
                  <a:schemeClr val="lt1"/>
                </a:solidFill>
                <a:latin typeface="Poppins"/>
                <a:ea typeface="Poppins"/>
                <a:cs typeface="Poppins"/>
                <a:sym typeface="Poppins"/>
              </a:defRPr>
            </a:lvl5pPr>
            <a:lvl6pPr indent="0" lvl="5" marL="0" rtl="0" algn="r">
              <a:spcBef>
                <a:spcPts val="0"/>
              </a:spcBef>
              <a:buNone/>
              <a:defRPr b="0" i="0" sz="600">
                <a:solidFill>
                  <a:schemeClr val="lt1"/>
                </a:solidFill>
                <a:latin typeface="Poppins"/>
                <a:ea typeface="Poppins"/>
                <a:cs typeface="Poppins"/>
                <a:sym typeface="Poppins"/>
              </a:defRPr>
            </a:lvl6pPr>
            <a:lvl7pPr indent="0" lvl="6" marL="0" rtl="0" algn="r">
              <a:spcBef>
                <a:spcPts val="0"/>
              </a:spcBef>
              <a:buNone/>
              <a:defRPr b="0" i="0" sz="600">
                <a:solidFill>
                  <a:schemeClr val="lt1"/>
                </a:solidFill>
                <a:latin typeface="Poppins"/>
                <a:ea typeface="Poppins"/>
                <a:cs typeface="Poppins"/>
                <a:sym typeface="Poppins"/>
              </a:defRPr>
            </a:lvl7pPr>
            <a:lvl8pPr indent="0" lvl="7" marL="0" rtl="0" algn="r">
              <a:spcBef>
                <a:spcPts val="0"/>
              </a:spcBef>
              <a:buNone/>
              <a:defRPr b="0" i="0" sz="600">
                <a:solidFill>
                  <a:schemeClr val="lt1"/>
                </a:solidFill>
                <a:latin typeface="Poppins"/>
                <a:ea typeface="Poppins"/>
                <a:cs typeface="Poppins"/>
                <a:sym typeface="Poppins"/>
              </a:defRPr>
            </a:lvl8pPr>
            <a:lvl9pPr indent="0" lvl="8" marL="0" rtl="0" algn="r">
              <a:spcBef>
                <a:spcPts val="0"/>
              </a:spcBef>
              <a:buNone/>
              <a:defRPr b="0" i="0" sz="6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oice — Red">
  <p:cSld name="Voice — Red">
    <p:bg>
      <p:bgPr>
        <a:solidFill>
          <a:schemeClr val="accent1"/>
        </a:solidFill>
      </p:bgPr>
    </p:bg>
    <p:spTree>
      <p:nvGrpSpPr>
        <p:cNvPr id="66" name="Shape 66"/>
        <p:cNvGrpSpPr/>
        <p:nvPr/>
      </p:nvGrpSpPr>
      <p:grpSpPr>
        <a:xfrm>
          <a:off x="0" y="0"/>
          <a:ext cx="0" cy="0"/>
          <a:chOff x="0" y="0"/>
          <a:chExt cx="0" cy="0"/>
        </a:xfrm>
      </p:grpSpPr>
      <p:sp>
        <p:nvSpPr>
          <p:cNvPr id="67" name="Google Shape;67;p16"/>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600">
                <a:solidFill>
                  <a:schemeClr val="lt1"/>
                </a:solidFill>
                <a:latin typeface="Poppins"/>
                <a:ea typeface="Poppins"/>
                <a:cs typeface="Poppins"/>
                <a:sym typeface="Poppins"/>
              </a:defRPr>
            </a:lvl1pPr>
            <a:lvl2pPr indent="0" lvl="1" marL="0" rtl="0" algn="r">
              <a:spcBef>
                <a:spcPts val="0"/>
              </a:spcBef>
              <a:buNone/>
              <a:defRPr b="0" i="0" sz="600">
                <a:solidFill>
                  <a:schemeClr val="lt1"/>
                </a:solidFill>
                <a:latin typeface="Poppins"/>
                <a:ea typeface="Poppins"/>
                <a:cs typeface="Poppins"/>
                <a:sym typeface="Poppins"/>
              </a:defRPr>
            </a:lvl2pPr>
            <a:lvl3pPr indent="0" lvl="2" marL="0" rtl="0" algn="r">
              <a:spcBef>
                <a:spcPts val="0"/>
              </a:spcBef>
              <a:buNone/>
              <a:defRPr b="0" i="0" sz="600">
                <a:solidFill>
                  <a:schemeClr val="lt1"/>
                </a:solidFill>
                <a:latin typeface="Poppins"/>
                <a:ea typeface="Poppins"/>
                <a:cs typeface="Poppins"/>
                <a:sym typeface="Poppins"/>
              </a:defRPr>
            </a:lvl3pPr>
            <a:lvl4pPr indent="0" lvl="3" marL="0" rtl="0" algn="r">
              <a:spcBef>
                <a:spcPts val="0"/>
              </a:spcBef>
              <a:buNone/>
              <a:defRPr b="0" i="0" sz="600">
                <a:solidFill>
                  <a:schemeClr val="lt1"/>
                </a:solidFill>
                <a:latin typeface="Poppins"/>
                <a:ea typeface="Poppins"/>
                <a:cs typeface="Poppins"/>
                <a:sym typeface="Poppins"/>
              </a:defRPr>
            </a:lvl4pPr>
            <a:lvl5pPr indent="0" lvl="4" marL="0" rtl="0" algn="r">
              <a:spcBef>
                <a:spcPts val="0"/>
              </a:spcBef>
              <a:buNone/>
              <a:defRPr b="0" i="0" sz="600">
                <a:solidFill>
                  <a:schemeClr val="lt1"/>
                </a:solidFill>
                <a:latin typeface="Poppins"/>
                <a:ea typeface="Poppins"/>
                <a:cs typeface="Poppins"/>
                <a:sym typeface="Poppins"/>
              </a:defRPr>
            </a:lvl5pPr>
            <a:lvl6pPr indent="0" lvl="5" marL="0" rtl="0" algn="r">
              <a:spcBef>
                <a:spcPts val="0"/>
              </a:spcBef>
              <a:buNone/>
              <a:defRPr b="0" i="0" sz="600">
                <a:solidFill>
                  <a:schemeClr val="lt1"/>
                </a:solidFill>
                <a:latin typeface="Poppins"/>
                <a:ea typeface="Poppins"/>
                <a:cs typeface="Poppins"/>
                <a:sym typeface="Poppins"/>
              </a:defRPr>
            </a:lvl6pPr>
            <a:lvl7pPr indent="0" lvl="6" marL="0" rtl="0" algn="r">
              <a:spcBef>
                <a:spcPts val="0"/>
              </a:spcBef>
              <a:buNone/>
              <a:defRPr b="0" i="0" sz="600">
                <a:solidFill>
                  <a:schemeClr val="lt1"/>
                </a:solidFill>
                <a:latin typeface="Poppins"/>
                <a:ea typeface="Poppins"/>
                <a:cs typeface="Poppins"/>
                <a:sym typeface="Poppins"/>
              </a:defRPr>
            </a:lvl7pPr>
            <a:lvl8pPr indent="0" lvl="7" marL="0" rtl="0" algn="r">
              <a:spcBef>
                <a:spcPts val="0"/>
              </a:spcBef>
              <a:buNone/>
              <a:defRPr b="0" i="0" sz="600">
                <a:solidFill>
                  <a:schemeClr val="lt1"/>
                </a:solidFill>
                <a:latin typeface="Poppins"/>
                <a:ea typeface="Poppins"/>
                <a:cs typeface="Poppins"/>
                <a:sym typeface="Poppins"/>
              </a:defRPr>
            </a:lvl8pPr>
            <a:lvl9pPr indent="0" lvl="8" marL="0" rtl="0" algn="r">
              <a:spcBef>
                <a:spcPts val="0"/>
              </a:spcBef>
              <a:buNone/>
              <a:defRPr b="0" i="0" sz="6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16"/>
          <p:cNvSpPr txBox="1"/>
          <p:nvPr>
            <p:ph type="ctrTitle"/>
          </p:nvPr>
        </p:nvSpPr>
        <p:spPr>
          <a:xfrm>
            <a:off x="1620012" y="2797769"/>
            <a:ext cx="8952000" cy="1262400"/>
          </a:xfrm>
          <a:prstGeom prst="rect">
            <a:avLst/>
          </a:prstGeom>
          <a:noFill/>
          <a:ln>
            <a:noFill/>
          </a:ln>
        </p:spPr>
        <p:txBody>
          <a:bodyPr anchorCtr="0" anchor="ctr" bIns="0" lIns="0" spcFirstLastPara="1" rIns="0" wrap="square" tIns="0">
            <a:noAutofit/>
          </a:bodyPr>
          <a:lstStyle>
            <a:lvl1pPr lvl="0" rtl="0" algn="ctr">
              <a:lnSpc>
                <a:spcPct val="110000"/>
              </a:lnSpc>
              <a:spcBef>
                <a:spcPts val="0"/>
              </a:spcBef>
              <a:spcAft>
                <a:spcPts val="0"/>
              </a:spcAft>
              <a:buClr>
                <a:schemeClr val="lt1"/>
              </a:buClr>
              <a:buSzPts val="4200"/>
              <a:buFont typeface="Poppins"/>
              <a:buNone/>
              <a:defRPr b="0" i="0" sz="4200" cap="none">
                <a:solidFill>
                  <a:schemeClr val="lt1"/>
                </a:solidFill>
                <a:latin typeface="Poppins"/>
                <a:ea typeface="Poppins"/>
                <a:cs typeface="Poppins"/>
                <a:sym typeface="Poppin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p:cSld name="Agenda — Image">
    <p:spTree>
      <p:nvGrpSpPr>
        <p:cNvPr id="69" name="Shape 69"/>
        <p:cNvGrpSpPr/>
        <p:nvPr/>
      </p:nvGrpSpPr>
      <p:grpSpPr>
        <a:xfrm>
          <a:off x="0" y="0"/>
          <a:ext cx="0" cy="0"/>
          <a:chOff x="0" y="0"/>
          <a:chExt cx="0" cy="0"/>
        </a:xfrm>
      </p:grpSpPr>
      <p:sp>
        <p:nvSpPr>
          <p:cNvPr id="70" name="Google Shape;70;p17"/>
          <p:cNvSpPr/>
          <p:nvPr>
            <p:ph idx="2" type="pic"/>
          </p:nvPr>
        </p:nvSpPr>
        <p:spPr>
          <a:xfrm>
            <a:off x="5864352" y="0"/>
            <a:ext cx="6324600" cy="6858000"/>
          </a:xfrm>
          <a:prstGeom prst="rect">
            <a:avLst/>
          </a:prstGeom>
          <a:solidFill>
            <a:srgbClr val="C1C1C1"/>
          </a:solidFill>
          <a:ln>
            <a:noFill/>
          </a:ln>
        </p:spPr>
        <p:txBody>
          <a:bodyPr anchorCtr="0" anchor="ctr" bIns="731500" lIns="0" spcFirstLastPara="1" rIns="0" wrap="square" tIns="0">
            <a:noAutofit/>
          </a:bodyPr>
          <a:lstStyle>
            <a:lvl1pPr lvl="0" marR="0" rtl="0" algn="ctr">
              <a:lnSpc>
                <a:spcPct val="360000"/>
              </a:lnSpc>
              <a:spcBef>
                <a:spcPts val="0"/>
              </a:spcBef>
              <a:spcAft>
                <a:spcPts val="0"/>
              </a:spcAft>
              <a:buClr>
                <a:schemeClr val="dk1"/>
              </a:buClr>
              <a:buSzPts val="1000"/>
              <a:buFont typeface="Poppins"/>
              <a:buNone/>
              <a:defRPr b="0" i="0" sz="1000" u="none" cap="none" strike="noStrike">
                <a:solidFill>
                  <a:schemeClr val="dk1"/>
                </a:solidFill>
                <a:latin typeface="Poppins"/>
                <a:ea typeface="Poppins"/>
                <a:cs typeface="Poppins"/>
                <a:sym typeface="Poppins"/>
              </a:defRPr>
            </a:lvl1pPr>
            <a:lvl2pPr lvl="1" marR="0" rtl="0" algn="l">
              <a:lnSpc>
                <a:spcPct val="200000"/>
              </a:lnSpc>
              <a:spcBef>
                <a:spcPts val="0"/>
              </a:spcBef>
              <a:spcAft>
                <a:spcPts val="0"/>
              </a:spcAft>
              <a:buClr>
                <a:schemeClr val="dk1"/>
              </a:buClr>
              <a:buSzPts val="1800"/>
              <a:buFont typeface="Poppins"/>
              <a:buAutoNum type="arabicPeriod"/>
              <a:defRPr b="0" i="0" sz="1800" u="none" cap="none" strike="noStrike">
                <a:solidFill>
                  <a:schemeClr val="dk1"/>
                </a:solidFill>
                <a:latin typeface="Poppins"/>
                <a:ea typeface="Poppins"/>
                <a:cs typeface="Poppins"/>
                <a:sym typeface="Poppins"/>
              </a:defRPr>
            </a:lvl2pPr>
            <a:lvl3pPr lvl="2" marR="0" rtl="0" algn="l">
              <a:lnSpc>
                <a:spcPct val="200000"/>
              </a:lnSpc>
              <a:spcBef>
                <a:spcPts val="0"/>
              </a:spcBef>
              <a:spcAft>
                <a:spcPts val="0"/>
              </a:spcAft>
              <a:buClr>
                <a:schemeClr val="dk1"/>
              </a:buClr>
              <a:buSzPts val="1800"/>
              <a:buFont typeface="Poppins"/>
              <a:buAutoNum type="arabicPeriod"/>
              <a:defRPr b="0" i="0" sz="1800" u="none" cap="none" strike="noStrike">
                <a:solidFill>
                  <a:schemeClr val="dk1"/>
                </a:solidFill>
                <a:latin typeface="Poppins"/>
                <a:ea typeface="Poppins"/>
                <a:cs typeface="Poppins"/>
                <a:sym typeface="Poppins"/>
              </a:defRPr>
            </a:lvl3pPr>
            <a:lvl4pPr lvl="3" marR="0" rtl="0" algn="l">
              <a:lnSpc>
                <a:spcPct val="200000"/>
              </a:lnSpc>
              <a:spcBef>
                <a:spcPts val="0"/>
              </a:spcBef>
              <a:spcAft>
                <a:spcPts val="0"/>
              </a:spcAft>
              <a:buClr>
                <a:schemeClr val="dk1"/>
              </a:buClr>
              <a:buSzPts val="1800"/>
              <a:buFont typeface="Poppins"/>
              <a:buAutoNum type="arabicPeriod"/>
              <a:defRPr b="0" i="0" sz="1800" u="none" cap="none" strike="noStrike">
                <a:solidFill>
                  <a:schemeClr val="dk1"/>
                </a:solidFill>
                <a:latin typeface="Poppins"/>
                <a:ea typeface="Poppins"/>
                <a:cs typeface="Poppins"/>
                <a:sym typeface="Poppins"/>
              </a:defRPr>
            </a:lvl4pPr>
            <a:lvl5pPr lvl="4" marR="0" rtl="0" algn="l">
              <a:lnSpc>
                <a:spcPct val="200000"/>
              </a:lnSpc>
              <a:spcBef>
                <a:spcPts val="0"/>
              </a:spcBef>
              <a:spcAft>
                <a:spcPts val="0"/>
              </a:spcAft>
              <a:buClr>
                <a:schemeClr val="dk1"/>
              </a:buClr>
              <a:buSzPts val="1800"/>
              <a:buFont typeface="Poppins"/>
              <a:buAutoNum type="arabicPeriod"/>
              <a:defRPr b="0" i="0" sz="1800" u="none" cap="none" strike="noStrike">
                <a:solidFill>
                  <a:schemeClr val="dk1"/>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Poppins"/>
                <a:ea typeface="Poppins"/>
                <a:cs typeface="Poppins"/>
                <a:sym typeface="Poppins"/>
              </a:defRPr>
            </a:lvl9pPr>
          </a:lstStyle>
          <a:p/>
        </p:txBody>
      </p:sp>
      <p:sp>
        <p:nvSpPr>
          <p:cNvPr id="71" name="Google Shape;71;p17"/>
          <p:cNvSpPr txBox="1"/>
          <p:nvPr>
            <p:ph type="ctrTitle"/>
          </p:nvPr>
        </p:nvSpPr>
        <p:spPr>
          <a:xfrm>
            <a:off x="685800" y="667512"/>
            <a:ext cx="4690800" cy="219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400"/>
              <a:buFont typeface="Poppins"/>
              <a:buNone/>
              <a:defRPr sz="1400">
                <a:solidFill>
                  <a:schemeClr val="accen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2" name="Google Shape;72;p17"/>
          <p:cNvSpPr txBox="1"/>
          <p:nvPr>
            <p:ph idx="1" type="body"/>
          </p:nvPr>
        </p:nvSpPr>
        <p:spPr>
          <a:xfrm>
            <a:off x="685800" y="1089835"/>
            <a:ext cx="4690800" cy="4572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0"/>
              </a:spcBef>
              <a:spcAft>
                <a:spcPts val="0"/>
              </a:spcAft>
              <a:buClr>
                <a:schemeClr val="dk1"/>
              </a:buClr>
              <a:buSzPts val="1800"/>
              <a:buAutoNum type="arabicPeriod"/>
              <a:defRPr/>
            </a:lvl1pPr>
            <a:lvl2pPr indent="-342900" lvl="1" marL="914400" rtl="0" algn="l">
              <a:lnSpc>
                <a:spcPct val="200000"/>
              </a:lnSpc>
              <a:spcBef>
                <a:spcPts val="1600"/>
              </a:spcBef>
              <a:spcAft>
                <a:spcPts val="0"/>
              </a:spcAft>
              <a:buClr>
                <a:schemeClr val="dk1"/>
              </a:buClr>
              <a:buSzPts val="1800"/>
              <a:buChar char="○"/>
              <a:defRPr/>
            </a:lvl2pPr>
            <a:lvl3pPr indent="-342900" lvl="2" marL="1371600" rtl="0" algn="l">
              <a:lnSpc>
                <a:spcPct val="200000"/>
              </a:lnSpc>
              <a:spcBef>
                <a:spcPts val="1600"/>
              </a:spcBef>
              <a:spcAft>
                <a:spcPts val="0"/>
              </a:spcAft>
              <a:buClr>
                <a:schemeClr val="dk1"/>
              </a:buClr>
              <a:buSzPts val="1800"/>
              <a:buAutoNum type="arabicPeriod"/>
              <a:defRPr/>
            </a:lvl3pPr>
            <a:lvl4pPr indent="-342900" lvl="3" marL="1828800" rtl="0" algn="l">
              <a:lnSpc>
                <a:spcPct val="200000"/>
              </a:lnSpc>
              <a:spcBef>
                <a:spcPts val="1600"/>
              </a:spcBef>
              <a:spcAft>
                <a:spcPts val="0"/>
              </a:spcAft>
              <a:buClr>
                <a:schemeClr val="dk1"/>
              </a:buClr>
              <a:buSzPts val="1800"/>
              <a:buAutoNum type="arabicPeriod"/>
              <a:defRPr/>
            </a:lvl4pPr>
            <a:lvl5pPr indent="-342900" lvl="4" marL="2286000" rtl="0" algn="l">
              <a:lnSpc>
                <a:spcPct val="20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73" name="Google Shape;73;p17"/>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600">
                <a:solidFill>
                  <a:schemeClr val="lt1"/>
                </a:solidFill>
                <a:latin typeface="Poppins"/>
                <a:ea typeface="Poppins"/>
                <a:cs typeface="Poppins"/>
                <a:sym typeface="Poppins"/>
              </a:defRPr>
            </a:lvl1pPr>
            <a:lvl2pPr indent="0" lvl="1" marL="0" rtl="0" algn="r">
              <a:spcBef>
                <a:spcPts val="0"/>
              </a:spcBef>
              <a:buNone/>
              <a:defRPr b="0" i="0" sz="600">
                <a:solidFill>
                  <a:schemeClr val="lt1"/>
                </a:solidFill>
                <a:latin typeface="Poppins"/>
                <a:ea typeface="Poppins"/>
                <a:cs typeface="Poppins"/>
                <a:sym typeface="Poppins"/>
              </a:defRPr>
            </a:lvl2pPr>
            <a:lvl3pPr indent="0" lvl="2" marL="0" rtl="0" algn="r">
              <a:spcBef>
                <a:spcPts val="0"/>
              </a:spcBef>
              <a:buNone/>
              <a:defRPr b="0" i="0" sz="600">
                <a:solidFill>
                  <a:schemeClr val="lt1"/>
                </a:solidFill>
                <a:latin typeface="Poppins"/>
                <a:ea typeface="Poppins"/>
                <a:cs typeface="Poppins"/>
                <a:sym typeface="Poppins"/>
              </a:defRPr>
            </a:lvl3pPr>
            <a:lvl4pPr indent="0" lvl="3" marL="0" rtl="0" algn="r">
              <a:spcBef>
                <a:spcPts val="0"/>
              </a:spcBef>
              <a:buNone/>
              <a:defRPr b="0" i="0" sz="600">
                <a:solidFill>
                  <a:schemeClr val="lt1"/>
                </a:solidFill>
                <a:latin typeface="Poppins"/>
                <a:ea typeface="Poppins"/>
                <a:cs typeface="Poppins"/>
                <a:sym typeface="Poppins"/>
              </a:defRPr>
            </a:lvl4pPr>
            <a:lvl5pPr indent="0" lvl="4" marL="0" rtl="0" algn="r">
              <a:spcBef>
                <a:spcPts val="0"/>
              </a:spcBef>
              <a:buNone/>
              <a:defRPr b="0" i="0" sz="600">
                <a:solidFill>
                  <a:schemeClr val="lt1"/>
                </a:solidFill>
                <a:latin typeface="Poppins"/>
                <a:ea typeface="Poppins"/>
                <a:cs typeface="Poppins"/>
                <a:sym typeface="Poppins"/>
              </a:defRPr>
            </a:lvl5pPr>
            <a:lvl6pPr indent="0" lvl="5" marL="0" rtl="0" algn="r">
              <a:spcBef>
                <a:spcPts val="0"/>
              </a:spcBef>
              <a:buNone/>
              <a:defRPr b="0" i="0" sz="600">
                <a:solidFill>
                  <a:schemeClr val="lt1"/>
                </a:solidFill>
                <a:latin typeface="Poppins"/>
                <a:ea typeface="Poppins"/>
                <a:cs typeface="Poppins"/>
                <a:sym typeface="Poppins"/>
              </a:defRPr>
            </a:lvl6pPr>
            <a:lvl7pPr indent="0" lvl="6" marL="0" rtl="0" algn="r">
              <a:spcBef>
                <a:spcPts val="0"/>
              </a:spcBef>
              <a:buNone/>
              <a:defRPr b="0" i="0" sz="600">
                <a:solidFill>
                  <a:schemeClr val="lt1"/>
                </a:solidFill>
                <a:latin typeface="Poppins"/>
                <a:ea typeface="Poppins"/>
                <a:cs typeface="Poppins"/>
                <a:sym typeface="Poppins"/>
              </a:defRPr>
            </a:lvl7pPr>
            <a:lvl8pPr indent="0" lvl="7" marL="0" rtl="0" algn="r">
              <a:spcBef>
                <a:spcPts val="0"/>
              </a:spcBef>
              <a:buNone/>
              <a:defRPr b="0" i="0" sz="600">
                <a:solidFill>
                  <a:schemeClr val="lt1"/>
                </a:solidFill>
                <a:latin typeface="Poppins"/>
                <a:ea typeface="Poppins"/>
                <a:cs typeface="Poppins"/>
                <a:sym typeface="Poppins"/>
              </a:defRPr>
            </a:lvl8pPr>
            <a:lvl9pPr indent="0" lvl="8" marL="0" rtl="0" algn="r">
              <a:spcBef>
                <a:spcPts val="0"/>
              </a:spcBef>
              <a:buNone/>
              <a:defRPr b="0" i="0" sz="600">
                <a:solidFill>
                  <a:schemeClr val="lt1"/>
                </a:solidFill>
                <a:latin typeface="Poppins"/>
                <a:ea typeface="Poppins"/>
                <a:cs typeface="Poppins"/>
                <a:sym typeface="Poppi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74" name="Shape 74"/>
        <p:cNvGrpSpPr/>
        <p:nvPr/>
      </p:nvGrpSpPr>
      <p:grpSpPr>
        <a:xfrm>
          <a:off x="0" y="0"/>
          <a:ext cx="0" cy="0"/>
          <a:chOff x="0" y="0"/>
          <a:chExt cx="0" cy="0"/>
        </a:xfrm>
      </p:grpSpPr>
      <p:sp>
        <p:nvSpPr>
          <p:cNvPr id="75" name="Google Shape;75;p18"/>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Image 1">
  <p:cSld name="Agenda — Image_1">
    <p:spTree>
      <p:nvGrpSpPr>
        <p:cNvPr id="76" name="Shape 76"/>
        <p:cNvGrpSpPr/>
        <p:nvPr/>
      </p:nvGrpSpPr>
      <p:grpSpPr>
        <a:xfrm>
          <a:off x="0" y="0"/>
          <a:ext cx="0" cy="0"/>
          <a:chOff x="0" y="0"/>
          <a:chExt cx="0" cy="0"/>
        </a:xfrm>
      </p:grpSpPr>
      <p:sp>
        <p:nvSpPr>
          <p:cNvPr id="77" name="Google Shape;77;p19"/>
          <p:cNvSpPr/>
          <p:nvPr>
            <p:ph idx="2" type="pic"/>
          </p:nvPr>
        </p:nvSpPr>
        <p:spPr>
          <a:xfrm>
            <a:off x="5864352" y="0"/>
            <a:ext cx="6324900" cy="6858000"/>
          </a:xfrm>
          <a:prstGeom prst="rect">
            <a:avLst/>
          </a:prstGeom>
          <a:solidFill>
            <a:srgbClr val="C1C1C1"/>
          </a:solidFill>
          <a:ln>
            <a:noFill/>
          </a:ln>
        </p:spPr>
      </p:sp>
      <p:sp>
        <p:nvSpPr>
          <p:cNvPr id="78" name="Google Shape;78;p19"/>
          <p:cNvSpPr txBox="1"/>
          <p:nvPr>
            <p:ph type="ctrTitle"/>
          </p:nvPr>
        </p:nvSpPr>
        <p:spPr>
          <a:xfrm>
            <a:off x="685800" y="667512"/>
            <a:ext cx="4690800" cy="219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500"/>
              <a:buFont typeface="Poppins Medium"/>
              <a:buNone/>
              <a:defRPr sz="1500">
                <a:solidFill>
                  <a:schemeClr val="accen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9" name="Google Shape;79;p19"/>
          <p:cNvSpPr txBox="1"/>
          <p:nvPr>
            <p:ph idx="1" type="body"/>
          </p:nvPr>
        </p:nvSpPr>
        <p:spPr>
          <a:xfrm>
            <a:off x="685800" y="1089835"/>
            <a:ext cx="4690800" cy="4572000"/>
          </a:xfrm>
          <a:prstGeom prst="rect">
            <a:avLst/>
          </a:prstGeom>
          <a:noFill/>
          <a:ln>
            <a:noFill/>
          </a:ln>
        </p:spPr>
        <p:txBody>
          <a:bodyPr anchorCtr="0" anchor="ctr" bIns="0" lIns="0" spcFirstLastPara="1" rIns="0" wrap="square" tIns="0">
            <a:noAutofit/>
          </a:bodyPr>
          <a:lstStyle>
            <a:lvl1pPr indent="-349250" lvl="0" marL="457200" rtl="0" algn="l">
              <a:lnSpc>
                <a:spcPct val="200000"/>
              </a:lnSpc>
              <a:spcBef>
                <a:spcPts val="0"/>
              </a:spcBef>
              <a:spcAft>
                <a:spcPts val="0"/>
              </a:spcAft>
              <a:buClr>
                <a:schemeClr val="dk1"/>
              </a:buClr>
              <a:buSzPts val="1900"/>
              <a:buAutoNum type="arabicPeriod"/>
              <a:defRPr/>
            </a:lvl1pPr>
            <a:lvl2pPr indent="-349250" lvl="1" marL="914400" rtl="0" algn="l">
              <a:lnSpc>
                <a:spcPct val="200000"/>
              </a:lnSpc>
              <a:spcBef>
                <a:spcPts val="0"/>
              </a:spcBef>
              <a:spcAft>
                <a:spcPts val="0"/>
              </a:spcAft>
              <a:buClr>
                <a:schemeClr val="dk1"/>
              </a:buClr>
              <a:buSzPts val="1900"/>
              <a:buAutoNum type="arabicPeriod"/>
              <a:defRPr/>
            </a:lvl2pPr>
            <a:lvl3pPr indent="-349250" lvl="2" marL="1371600" rtl="0" algn="l">
              <a:lnSpc>
                <a:spcPct val="200000"/>
              </a:lnSpc>
              <a:spcBef>
                <a:spcPts val="0"/>
              </a:spcBef>
              <a:spcAft>
                <a:spcPts val="0"/>
              </a:spcAft>
              <a:buClr>
                <a:schemeClr val="dk1"/>
              </a:buClr>
              <a:buSzPts val="1900"/>
              <a:buAutoNum type="arabicPeriod"/>
              <a:defRPr/>
            </a:lvl3pPr>
            <a:lvl4pPr indent="-349250" lvl="3" marL="1828800" rtl="0" algn="l">
              <a:lnSpc>
                <a:spcPct val="200000"/>
              </a:lnSpc>
              <a:spcBef>
                <a:spcPts val="0"/>
              </a:spcBef>
              <a:spcAft>
                <a:spcPts val="0"/>
              </a:spcAft>
              <a:buClr>
                <a:schemeClr val="dk1"/>
              </a:buClr>
              <a:buSzPts val="1900"/>
              <a:buAutoNum type="arabicPeriod"/>
              <a:defRPr/>
            </a:lvl4pPr>
            <a:lvl5pPr indent="-349250" lvl="4" marL="2286000" rtl="0" algn="l">
              <a:lnSpc>
                <a:spcPct val="200000"/>
              </a:lnSpc>
              <a:spcBef>
                <a:spcPts val="0"/>
              </a:spcBef>
              <a:spcAft>
                <a:spcPts val="0"/>
              </a:spcAft>
              <a:buClr>
                <a:schemeClr val="dk1"/>
              </a:buClr>
              <a:buSzPts val="1900"/>
              <a:buAutoNum type="arabicPeriod"/>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80" name="Google Shape;80;p19"/>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1">
  <p:cSld name="Half circle image: Image Right_1">
    <p:spTree>
      <p:nvGrpSpPr>
        <p:cNvPr id="81" name="Shape 81"/>
        <p:cNvGrpSpPr/>
        <p:nvPr/>
      </p:nvGrpSpPr>
      <p:grpSpPr>
        <a:xfrm>
          <a:off x="0" y="0"/>
          <a:ext cx="0" cy="0"/>
          <a:chOff x="0" y="0"/>
          <a:chExt cx="0" cy="0"/>
        </a:xfrm>
      </p:grpSpPr>
      <p:sp>
        <p:nvSpPr>
          <p:cNvPr id="82" name="Google Shape;82;p20"/>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20"/>
          <p:cNvSpPr/>
          <p:nvPr>
            <p:ph idx="2" type="pic"/>
          </p:nvPr>
        </p:nvSpPr>
        <p:spPr>
          <a:xfrm>
            <a:off x="6281928" y="0"/>
            <a:ext cx="5910000" cy="6858000"/>
          </a:xfrm>
          <a:prstGeom prst="rect">
            <a:avLst/>
          </a:prstGeom>
          <a:solidFill>
            <a:srgbClr val="C1C1C1"/>
          </a:solidFill>
          <a:ln>
            <a:noFill/>
          </a:ln>
        </p:spPr>
      </p:sp>
      <p:sp>
        <p:nvSpPr>
          <p:cNvPr id="84" name="Google Shape;84;p20"/>
          <p:cNvSpPr txBox="1"/>
          <p:nvPr>
            <p:ph type="title"/>
          </p:nvPr>
        </p:nvSpPr>
        <p:spPr>
          <a:xfrm>
            <a:off x="685800" y="886969"/>
            <a:ext cx="5221200" cy="11412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5" name="Google Shape;85;p20"/>
          <p:cNvSpPr txBox="1"/>
          <p:nvPr>
            <p:ph idx="1" type="body"/>
          </p:nvPr>
        </p:nvSpPr>
        <p:spPr>
          <a:xfrm>
            <a:off x="685800" y="2371745"/>
            <a:ext cx="5221200" cy="3599100"/>
          </a:xfrm>
          <a:prstGeom prst="rect">
            <a:avLst/>
          </a:prstGeom>
          <a:noFill/>
          <a:ln>
            <a:noFill/>
          </a:ln>
        </p:spPr>
        <p:txBody>
          <a:bodyPr anchorCtr="0" anchor="t" bIns="0" lIns="0" spcFirstLastPara="1" rIns="0" wrap="square" tIns="0">
            <a:noAutofit/>
          </a:bodyPr>
          <a:lstStyle>
            <a:lvl1pPr indent="-228600" lvl="0" marL="457200" rtl="0" algn="l">
              <a:lnSpc>
                <a:spcPct val="157142"/>
              </a:lnSpc>
              <a:spcBef>
                <a:spcPts val="1100"/>
              </a:spcBef>
              <a:spcAft>
                <a:spcPts val="0"/>
              </a:spcAft>
              <a:buClr>
                <a:schemeClr val="dk1"/>
              </a:buClr>
              <a:buSzPts val="1500"/>
              <a:buFont typeface="Poppins"/>
              <a:buNone/>
              <a:defRPr/>
            </a:lvl1pPr>
            <a:lvl2pPr indent="-349250" lvl="1" marL="914400" rtl="0" algn="l">
              <a:lnSpc>
                <a:spcPct val="122222"/>
              </a:lnSpc>
              <a:spcBef>
                <a:spcPts val="500"/>
              </a:spcBef>
              <a:spcAft>
                <a:spcPts val="0"/>
              </a:spcAft>
              <a:buClr>
                <a:schemeClr val="dk1"/>
              </a:buClr>
              <a:buSzPts val="1900"/>
              <a:buChar char="•"/>
              <a:defRPr/>
            </a:lvl2pPr>
            <a:lvl3pPr indent="-349250" lvl="2" marL="1371600" rtl="0" algn="l">
              <a:lnSpc>
                <a:spcPct val="122222"/>
              </a:lnSpc>
              <a:spcBef>
                <a:spcPts val="500"/>
              </a:spcBef>
              <a:spcAft>
                <a:spcPts val="0"/>
              </a:spcAft>
              <a:buClr>
                <a:schemeClr val="dk1"/>
              </a:buClr>
              <a:buSzPts val="1900"/>
              <a:buChar char="•"/>
              <a:defRPr/>
            </a:lvl3pPr>
            <a:lvl4pPr indent="-349250" lvl="3" marL="1828800" rtl="0" algn="l">
              <a:lnSpc>
                <a:spcPct val="122222"/>
              </a:lnSpc>
              <a:spcBef>
                <a:spcPts val="500"/>
              </a:spcBef>
              <a:spcAft>
                <a:spcPts val="0"/>
              </a:spcAft>
              <a:buClr>
                <a:schemeClr val="dk1"/>
              </a:buClr>
              <a:buSzPts val="1900"/>
              <a:buChar char="•"/>
              <a:defRPr/>
            </a:lvl4pPr>
            <a:lvl5pPr indent="-349250" lvl="4" marL="2286000" rtl="0" algn="l">
              <a:lnSpc>
                <a:spcPct val="122222"/>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0" name="Shape 90"/>
        <p:cNvGrpSpPr/>
        <p:nvPr/>
      </p:nvGrpSpPr>
      <p:grpSpPr>
        <a:xfrm>
          <a:off x="0" y="0"/>
          <a:ext cx="0" cy="0"/>
          <a:chOff x="0" y="0"/>
          <a:chExt cx="0" cy="0"/>
        </a:xfrm>
      </p:grpSpPr>
      <p:sp>
        <p:nvSpPr>
          <p:cNvPr id="91" name="Google Shape;91;p22"/>
          <p:cNvSpPr txBox="1"/>
          <p:nvPr>
            <p:ph type="title"/>
          </p:nvPr>
        </p:nvSpPr>
        <p:spPr>
          <a:xfrm>
            <a:off x="685800" y="685800"/>
            <a:ext cx="10817100" cy="750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2" name="Google Shape;92;p22"/>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circle image: Image Right">
  <p:cSld name="Half circle image: Image Right">
    <p:spTree>
      <p:nvGrpSpPr>
        <p:cNvPr id="93" name="Shape 93"/>
        <p:cNvGrpSpPr/>
        <p:nvPr/>
      </p:nvGrpSpPr>
      <p:grpSpPr>
        <a:xfrm>
          <a:off x="0" y="0"/>
          <a:ext cx="0" cy="0"/>
          <a:chOff x="0" y="0"/>
          <a:chExt cx="0" cy="0"/>
        </a:xfrm>
      </p:grpSpPr>
      <p:sp>
        <p:nvSpPr>
          <p:cNvPr id="94" name="Google Shape;94;p23"/>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23"/>
          <p:cNvSpPr/>
          <p:nvPr>
            <p:ph idx="2" type="pic"/>
          </p:nvPr>
        </p:nvSpPr>
        <p:spPr>
          <a:xfrm>
            <a:off x="6281928" y="0"/>
            <a:ext cx="5910000" cy="6858000"/>
          </a:xfrm>
          <a:prstGeom prst="rect">
            <a:avLst/>
          </a:prstGeom>
          <a:solidFill>
            <a:srgbClr val="C1C1C1"/>
          </a:solidFill>
          <a:ln>
            <a:noFill/>
          </a:ln>
        </p:spPr>
      </p:sp>
      <p:sp>
        <p:nvSpPr>
          <p:cNvPr id="96" name="Google Shape;96;p23"/>
          <p:cNvSpPr txBox="1"/>
          <p:nvPr>
            <p:ph type="title"/>
          </p:nvPr>
        </p:nvSpPr>
        <p:spPr>
          <a:xfrm>
            <a:off x="685800" y="886969"/>
            <a:ext cx="5221200" cy="11412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1"/>
              </a:buClr>
              <a:buSzPts val="2300"/>
              <a:buFont typeface="Poppins Medium"/>
              <a:buNone/>
              <a:defRPr b="0" i="0" sz="2300">
                <a:latin typeface="Poppins Medium"/>
                <a:ea typeface="Poppins Medium"/>
                <a:cs typeface="Poppins Medium"/>
                <a:sym typeface="Poppi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7" name="Google Shape;97;p23"/>
          <p:cNvSpPr txBox="1"/>
          <p:nvPr>
            <p:ph idx="1" type="body"/>
          </p:nvPr>
        </p:nvSpPr>
        <p:spPr>
          <a:xfrm>
            <a:off x="685800" y="2371745"/>
            <a:ext cx="5221200" cy="3599100"/>
          </a:xfrm>
          <a:prstGeom prst="rect">
            <a:avLst/>
          </a:prstGeom>
          <a:noFill/>
          <a:ln>
            <a:noFill/>
          </a:ln>
        </p:spPr>
        <p:txBody>
          <a:bodyPr anchorCtr="0" anchor="t" bIns="0" lIns="0" spcFirstLastPara="1" rIns="0" wrap="square" tIns="0">
            <a:noAutofit/>
          </a:bodyPr>
          <a:lstStyle>
            <a:lvl1pPr indent="-228600" lvl="0" marL="457200" rtl="0" algn="l">
              <a:lnSpc>
                <a:spcPct val="157142"/>
              </a:lnSpc>
              <a:spcBef>
                <a:spcPts val="1100"/>
              </a:spcBef>
              <a:spcAft>
                <a:spcPts val="0"/>
              </a:spcAft>
              <a:buClr>
                <a:schemeClr val="dk1"/>
              </a:buClr>
              <a:buSzPts val="1500"/>
              <a:buFont typeface="Poppins"/>
              <a:buNone/>
              <a:defRPr/>
            </a:lvl1pPr>
            <a:lvl2pPr indent="-349250" lvl="1" marL="914400" rtl="0" algn="l">
              <a:lnSpc>
                <a:spcPct val="122222"/>
              </a:lnSpc>
              <a:spcBef>
                <a:spcPts val="500"/>
              </a:spcBef>
              <a:spcAft>
                <a:spcPts val="0"/>
              </a:spcAft>
              <a:buClr>
                <a:schemeClr val="dk1"/>
              </a:buClr>
              <a:buSzPts val="1900"/>
              <a:buChar char="•"/>
              <a:defRPr/>
            </a:lvl2pPr>
            <a:lvl3pPr indent="-349250" lvl="2" marL="1371600" rtl="0" algn="l">
              <a:lnSpc>
                <a:spcPct val="122222"/>
              </a:lnSpc>
              <a:spcBef>
                <a:spcPts val="500"/>
              </a:spcBef>
              <a:spcAft>
                <a:spcPts val="0"/>
              </a:spcAft>
              <a:buClr>
                <a:schemeClr val="dk1"/>
              </a:buClr>
              <a:buSzPts val="1900"/>
              <a:buChar char="•"/>
              <a:defRPr/>
            </a:lvl3pPr>
            <a:lvl4pPr indent="-349250" lvl="3" marL="1828800" rtl="0" algn="l">
              <a:lnSpc>
                <a:spcPct val="122222"/>
              </a:lnSpc>
              <a:spcBef>
                <a:spcPts val="500"/>
              </a:spcBef>
              <a:spcAft>
                <a:spcPts val="0"/>
              </a:spcAft>
              <a:buClr>
                <a:schemeClr val="dk1"/>
              </a:buClr>
              <a:buSzPts val="1900"/>
              <a:buChar char="•"/>
              <a:defRPr/>
            </a:lvl4pPr>
            <a:lvl5pPr indent="-349250" lvl="4" marL="2286000" rtl="0" algn="l">
              <a:lnSpc>
                <a:spcPct val="122222"/>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Black 2 lines" type="title">
  <p:cSld name="TITLE">
    <p:bg>
      <p:bgPr>
        <a:solidFill>
          <a:schemeClr val="dk1"/>
        </a:solidFill>
      </p:bgPr>
    </p:bg>
    <p:spTree>
      <p:nvGrpSpPr>
        <p:cNvPr id="98" name="Shape 98"/>
        <p:cNvGrpSpPr/>
        <p:nvPr/>
      </p:nvGrpSpPr>
      <p:grpSpPr>
        <a:xfrm>
          <a:off x="0" y="0"/>
          <a:ext cx="0" cy="0"/>
          <a:chOff x="0" y="0"/>
          <a:chExt cx="0" cy="0"/>
        </a:xfrm>
      </p:grpSpPr>
      <p:sp>
        <p:nvSpPr>
          <p:cNvPr id="99" name="Google Shape;99;p24"/>
          <p:cNvSpPr txBox="1"/>
          <p:nvPr>
            <p:ph type="ctrTitle"/>
          </p:nvPr>
        </p:nvSpPr>
        <p:spPr>
          <a:xfrm>
            <a:off x="685977" y="2769267"/>
            <a:ext cx="10820100" cy="200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300"/>
              <a:buFont typeface="Poppins SemiBold"/>
              <a:buNone/>
              <a:defRPr b="0" i="0" sz="1300">
                <a:solidFill>
                  <a:schemeClr val="lt1"/>
                </a:solidFill>
                <a:latin typeface="Poppins SemiBold"/>
                <a:ea typeface="Poppins SemiBold"/>
                <a:cs typeface="Poppins SemiBold"/>
                <a:sym typeface="Poppins SemiBold"/>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0" name="Google Shape;100;p24"/>
          <p:cNvSpPr txBox="1"/>
          <p:nvPr>
            <p:ph idx="1" type="subTitle"/>
          </p:nvPr>
        </p:nvSpPr>
        <p:spPr>
          <a:xfrm>
            <a:off x="685977" y="3073332"/>
            <a:ext cx="10820100" cy="11481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3500"/>
              <a:buFont typeface="Poppins"/>
              <a:buNone/>
              <a:defRPr b="0" i="0" sz="3500">
                <a:solidFill>
                  <a:schemeClr val="lt1"/>
                </a:solidFill>
                <a:latin typeface="Poppins"/>
                <a:ea typeface="Poppins"/>
                <a:cs typeface="Poppins"/>
                <a:sym typeface="Poppins"/>
              </a:defRPr>
            </a:lvl1pPr>
            <a:lvl2pPr lvl="1" rtl="0" algn="ctr">
              <a:lnSpc>
                <a:spcPct val="157142"/>
              </a:lnSpc>
              <a:spcBef>
                <a:spcPts val="500"/>
              </a:spcBef>
              <a:spcAft>
                <a:spcPts val="0"/>
              </a:spcAft>
              <a:buClr>
                <a:srgbClr val="888888"/>
              </a:buClr>
              <a:buSzPts val="1500"/>
              <a:buNone/>
              <a:defRPr>
                <a:solidFill>
                  <a:srgbClr val="888888"/>
                </a:solidFill>
              </a:defRPr>
            </a:lvl2pPr>
            <a:lvl3pPr lvl="2" rtl="0" algn="ctr">
              <a:lnSpc>
                <a:spcPct val="157142"/>
              </a:lnSpc>
              <a:spcBef>
                <a:spcPts val="500"/>
              </a:spcBef>
              <a:spcAft>
                <a:spcPts val="0"/>
              </a:spcAft>
              <a:buClr>
                <a:srgbClr val="888888"/>
              </a:buClr>
              <a:buSzPts val="1500"/>
              <a:buNone/>
              <a:defRPr>
                <a:solidFill>
                  <a:srgbClr val="888888"/>
                </a:solidFill>
              </a:defRPr>
            </a:lvl3pPr>
            <a:lvl4pPr lvl="3" rtl="0" algn="ctr">
              <a:lnSpc>
                <a:spcPct val="157142"/>
              </a:lnSpc>
              <a:spcBef>
                <a:spcPts val="500"/>
              </a:spcBef>
              <a:spcAft>
                <a:spcPts val="0"/>
              </a:spcAft>
              <a:buClr>
                <a:srgbClr val="888888"/>
              </a:buClr>
              <a:buSzPts val="1500"/>
              <a:buNone/>
              <a:defRPr>
                <a:solidFill>
                  <a:srgbClr val="888888"/>
                </a:solidFill>
              </a:defRPr>
            </a:lvl4pPr>
            <a:lvl5pPr lvl="4" rtl="0" algn="ctr">
              <a:lnSpc>
                <a:spcPct val="157142"/>
              </a:lnSpc>
              <a:spcBef>
                <a:spcPts val="500"/>
              </a:spcBef>
              <a:spcAft>
                <a:spcPts val="0"/>
              </a:spcAft>
              <a:buClr>
                <a:srgbClr val="888888"/>
              </a:buClr>
              <a:buSzPts val="1500"/>
              <a:buNone/>
              <a:defRPr>
                <a:solidFill>
                  <a:srgbClr val="888888"/>
                </a:solidFill>
              </a:defRPr>
            </a:lvl5pPr>
            <a:lvl6pPr lvl="5" rtl="0" algn="ctr">
              <a:lnSpc>
                <a:spcPct val="90000"/>
              </a:lnSpc>
              <a:spcBef>
                <a:spcPts val="500"/>
              </a:spcBef>
              <a:spcAft>
                <a:spcPts val="0"/>
              </a:spcAft>
              <a:buClr>
                <a:srgbClr val="888888"/>
              </a:buClr>
              <a:buSzPts val="1900"/>
              <a:buNone/>
              <a:defRPr>
                <a:solidFill>
                  <a:srgbClr val="888888"/>
                </a:solidFill>
              </a:defRPr>
            </a:lvl6pPr>
            <a:lvl7pPr lvl="6" rtl="0" algn="ctr">
              <a:lnSpc>
                <a:spcPct val="90000"/>
              </a:lnSpc>
              <a:spcBef>
                <a:spcPts val="500"/>
              </a:spcBef>
              <a:spcAft>
                <a:spcPts val="0"/>
              </a:spcAft>
              <a:buClr>
                <a:srgbClr val="888888"/>
              </a:buClr>
              <a:buSzPts val="1900"/>
              <a:buNone/>
              <a:defRPr>
                <a:solidFill>
                  <a:srgbClr val="888888"/>
                </a:solidFill>
              </a:defRPr>
            </a:lvl7pPr>
            <a:lvl8pPr lvl="7" rtl="0" algn="ctr">
              <a:lnSpc>
                <a:spcPct val="90000"/>
              </a:lnSpc>
              <a:spcBef>
                <a:spcPts val="500"/>
              </a:spcBef>
              <a:spcAft>
                <a:spcPts val="0"/>
              </a:spcAft>
              <a:buClr>
                <a:srgbClr val="888888"/>
              </a:buClr>
              <a:buSzPts val="1900"/>
              <a:buNone/>
              <a:defRPr>
                <a:solidFill>
                  <a:srgbClr val="888888"/>
                </a:solidFill>
              </a:defRPr>
            </a:lvl8pPr>
            <a:lvl9pPr lvl="8" rtl="0" algn="ctr">
              <a:lnSpc>
                <a:spcPct val="90000"/>
              </a:lnSpc>
              <a:spcBef>
                <a:spcPts val="500"/>
              </a:spcBef>
              <a:spcAft>
                <a:spcPts val="0"/>
              </a:spcAft>
              <a:buClr>
                <a:srgbClr val="888888"/>
              </a:buClr>
              <a:buSzPts val="1900"/>
              <a:buNone/>
              <a:defRPr>
                <a:solidFill>
                  <a:srgbClr val="888888"/>
                </a:solidFill>
              </a:defRPr>
            </a:lvl9pPr>
          </a:lstStyle>
          <a:p/>
        </p:txBody>
      </p:sp>
      <p:sp>
        <p:nvSpPr>
          <p:cNvPr id="101" name="Google Shape;101;p24"/>
          <p:cNvSpPr/>
          <p:nvPr/>
        </p:nvSpPr>
        <p:spPr>
          <a:xfrm>
            <a:off x="10456536" y="1"/>
            <a:ext cx="1049612" cy="6857998"/>
          </a:xfrm>
          <a:custGeom>
            <a:rect b="b" l="l" r="r" t="t"/>
            <a:pathLst>
              <a:path extrusionOk="0" h="6857998" w="1049612">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Poppins"/>
              <a:ea typeface="Poppins"/>
              <a:cs typeface="Poppins"/>
              <a:sym typeface="Poppins"/>
            </a:endParaRPr>
          </a:p>
        </p:txBody>
      </p:sp>
      <p:sp>
        <p:nvSpPr>
          <p:cNvPr id="102" name="Google Shape;102;p24"/>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Positive" type="blank">
  <p:cSld name="BLANK">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5" name="Google Shape;105;p25"/>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lt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Mark — Negative">
  <p:cSld name="Brand Mark — Negative">
    <p:bg>
      <p:bgPr>
        <a:solidFill>
          <a:schemeClr val="dk1"/>
        </a:solidFill>
      </p:bgPr>
    </p:bg>
    <p:spTree>
      <p:nvGrpSpPr>
        <p:cNvPr id="106" name="Shape 106"/>
        <p:cNvGrpSpPr/>
        <p:nvPr/>
      </p:nvGrpSpPr>
      <p:grpSpPr>
        <a:xfrm>
          <a:off x="0" y="0"/>
          <a:ext cx="0" cy="0"/>
          <a:chOff x="0" y="0"/>
          <a:chExt cx="0" cy="0"/>
        </a:xfrm>
      </p:grpSpPr>
      <p:pic>
        <p:nvPicPr>
          <p:cNvPr id="107" name="Google Shape;107;p26"/>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108" name="Google Shape;108;p26"/>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21"/>
          <p:cNvSpPr txBox="1"/>
          <p:nvPr>
            <p:ph type="title"/>
          </p:nvPr>
        </p:nvSpPr>
        <p:spPr>
          <a:xfrm>
            <a:off x="685800" y="685800"/>
            <a:ext cx="10817100" cy="639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300"/>
              <a:buFont typeface="Poppins Medium"/>
              <a:buNone/>
              <a:defRPr b="0" i="0" sz="2300" u="none" cap="none" strike="noStrike">
                <a:solidFill>
                  <a:schemeClr val="dk1"/>
                </a:solidFill>
                <a:latin typeface="Poppins Medium"/>
                <a:ea typeface="Poppins Medium"/>
                <a:cs typeface="Poppins Medium"/>
                <a:sym typeface="Poppi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88" name="Google Shape;88;p21"/>
          <p:cNvSpPr txBox="1"/>
          <p:nvPr>
            <p:ph idx="1" type="body"/>
          </p:nvPr>
        </p:nvSpPr>
        <p:spPr>
          <a:xfrm>
            <a:off x="685800" y="1828800"/>
            <a:ext cx="10817100" cy="4114800"/>
          </a:xfrm>
          <a:prstGeom prst="rect">
            <a:avLst/>
          </a:prstGeom>
          <a:noFill/>
          <a:ln>
            <a:noFill/>
          </a:ln>
        </p:spPr>
        <p:txBody>
          <a:bodyPr anchorCtr="0" anchor="t" bIns="0" lIns="0" spcFirstLastPara="1" rIns="0" wrap="square" tIns="0">
            <a:noAutofit/>
          </a:bodyPr>
          <a:lstStyle>
            <a:lvl1pPr indent="-228600" lvl="0" marL="457200" marR="0" rtl="0" algn="l">
              <a:lnSpc>
                <a:spcPct val="157142"/>
              </a:lnSpc>
              <a:spcBef>
                <a:spcPts val="1100"/>
              </a:spcBef>
              <a:spcAft>
                <a:spcPts val="0"/>
              </a:spcAft>
              <a:buClr>
                <a:schemeClr val="dk1"/>
              </a:buClr>
              <a:buSzPts val="1500"/>
              <a:buFont typeface="Poppins"/>
              <a:buNone/>
              <a:defRPr b="0" i="0" sz="1500" u="none" cap="none" strike="noStrike">
                <a:solidFill>
                  <a:schemeClr val="dk1"/>
                </a:solidFill>
                <a:latin typeface="Poppins"/>
                <a:ea typeface="Poppins"/>
                <a:cs typeface="Poppins"/>
                <a:sym typeface="Poppins"/>
              </a:defRPr>
            </a:lvl1pPr>
            <a:lvl2pPr indent="-323850" lvl="1" marL="914400" marR="0" rtl="0" algn="l">
              <a:lnSpc>
                <a:spcPct val="157142"/>
              </a:lnSpc>
              <a:spcBef>
                <a:spcPts val="5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2pPr>
            <a:lvl3pPr indent="-323850" lvl="2" marL="1371600" marR="0" rtl="0" algn="l">
              <a:lnSpc>
                <a:spcPct val="157142"/>
              </a:lnSpc>
              <a:spcBef>
                <a:spcPts val="5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3pPr>
            <a:lvl4pPr indent="-323850" lvl="3" marL="1828800" marR="0" rtl="0" algn="l">
              <a:lnSpc>
                <a:spcPct val="157142"/>
              </a:lnSpc>
              <a:spcBef>
                <a:spcPts val="5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4pPr>
            <a:lvl5pPr indent="-323850" lvl="4" marL="2286000" marR="0" rtl="0" algn="l">
              <a:lnSpc>
                <a:spcPct val="157142"/>
              </a:lnSpc>
              <a:spcBef>
                <a:spcPts val="500"/>
              </a:spcBef>
              <a:spcAft>
                <a:spcPts val="0"/>
              </a:spcAft>
              <a:buClr>
                <a:schemeClr val="dk1"/>
              </a:buClr>
              <a:buSzPts val="1500"/>
              <a:buFont typeface="Arial"/>
              <a:buChar char="•"/>
              <a:defRPr b="0" i="0" sz="1500" u="none" cap="none" strike="noStrike">
                <a:solidFill>
                  <a:schemeClr val="dk1"/>
                </a:solidFill>
                <a:latin typeface="Poppins"/>
                <a:ea typeface="Poppins"/>
                <a:cs typeface="Poppins"/>
                <a:sym typeface="Poppins"/>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Poppins"/>
                <a:ea typeface="Poppins"/>
                <a:cs typeface="Poppins"/>
                <a:sym typeface="Poppins"/>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Poppins"/>
                <a:ea typeface="Poppins"/>
                <a:cs typeface="Poppins"/>
                <a:sym typeface="Poppins"/>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Poppins"/>
                <a:ea typeface="Poppins"/>
                <a:cs typeface="Poppins"/>
                <a:sym typeface="Poppins"/>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Poppins"/>
                <a:ea typeface="Poppins"/>
                <a:cs typeface="Poppins"/>
                <a:sym typeface="Poppins"/>
              </a:defRPr>
            </a:lvl9pPr>
          </a:lstStyle>
          <a:p/>
        </p:txBody>
      </p:sp>
      <p:sp>
        <p:nvSpPr>
          <p:cNvPr id="89" name="Google Shape;89;p21"/>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chemeClr val="dk1"/>
                </a:solidFill>
                <a:latin typeface="Poppins Medium"/>
                <a:ea typeface="Poppins Medium"/>
                <a:cs typeface="Poppins Medium"/>
                <a:sym typeface="Poppins Medium"/>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2.jpg"/><Relationship Id="rId5" Type="http://schemas.openxmlformats.org/officeDocument/2006/relationships/image" Target="../media/image18.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1.png"/><Relationship Id="rId13" Type="http://schemas.openxmlformats.org/officeDocument/2006/relationships/image" Target="../media/image36.png"/><Relationship Id="rId12" Type="http://schemas.openxmlformats.org/officeDocument/2006/relationships/image" Target="../media/image33.png"/><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32.png"/><Relationship Id="rId15" Type="http://schemas.openxmlformats.org/officeDocument/2006/relationships/image" Target="../media/image34.png"/><Relationship Id="rId14" Type="http://schemas.openxmlformats.org/officeDocument/2006/relationships/image" Target="../media/image35.png"/><Relationship Id="rId16"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5.jpg"/><Relationship Id="rId9" Type="http://schemas.openxmlformats.org/officeDocument/2006/relationships/image" Target="../media/image6.jpg"/><Relationship Id="rId5" Type="http://schemas.openxmlformats.org/officeDocument/2006/relationships/image" Target="../media/image9.jpg"/><Relationship Id="rId6" Type="http://schemas.openxmlformats.org/officeDocument/2006/relationships/image" Target="../media/image10.jpg"/><Relationship Id="rId7" Type="http://schemas.openxmlformats.org/officeDocument/2006/relationships/image" Target="../media/image7.png"/><Relationship Id="rId8"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7"/>
          <p:cNvPicPr preferRelativeResize="0"/>
          <p:nvPr/>
        </p:nvPicPr>
        <p:blipFill rotWithShape="1">
          <a:blip r:embed="rId3">
            <a:alphaModFix/>
          </a:blip>
          <a:srcRect b="0" l="0" r="0" t="0"/>
          <a:stretch/>
        </p:blipFill>
        <p:spPr>
          <a:xfrm>
            <a:off x="-228033" y="0"/>
            <a:ext cx="12420034" cy="6858000"/>
          </a:xfrm>
          <a:prstGeom prst="rect">
            <a:avLst/>
          </a:prstGeom>
          <a:noFill/>
          <a:ln>
            <a:noFill/>
          </a:ln>
        </p:spPr>
      </p:pic>
      <p:sp>
        <p:nvSpPr>
          <p:cNvPr id="115" name="Google Shape;115;p27"/>
          <p:cNvSpPr txBox="1"/>
          <p:nvPr/>
        </p:nvSpPr>
        <p:spPr>
          <a:xfrm>
            <a:off x="1637975" y="4927317"/>
            <a:ext cx="9700800" cy="1031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rgbClr val="0078C4"/>
                </a:solidFill>
                <a:latin typeface="EB Garamond"/>
                <a:ea typeface="EB Garamond"/>
                <a:cs typeface="EB Garamond"/>
                <a:sym typeface="EB Garamond"/>
              </a:rPr>
              <a:t>       </a:t>
            </a:r>
            <a:r>
              <a:rPr b="0" i="0" lang="en-US" sz="5100" u="none" cap="none" strike="noStrike">
                <a:solidFill>
                  <a:srgbClr val="0078C4"/>
                </a:solidFill>
                <a:latin typeface="EB Garamond"/>
                <a:ea typeface="EB Garamond"/>
                <a:cs typeface="EB Garamond"/>
                <a:sym typeface="EB Garamond"/>
              </a:rPr>
              <a:t>Course </a:t>
            </a:r>
            <a:r>
              <a:rPr lang="en-US" sz="5100">
                <a:solidFill>
                  <a:srgbClr val="0078C4"/>
                </a:solidFill>
                <a:latin typeface="EB Garamond"/>
                <a:ea typeface="EB Garamond"/>
                <a:cs typeface="EB Garamond"/>
                <a:sym typeface="EB Garamond"/>
              </a:rPr>
              <a:t>Registration</a:t>
            </a:r>
            <a:r>
              <a:rPr b="0" i="0" lang="en-US" sz="5100" u="none" cap="none" strike="noStrike">
                <a:solidFill>
                  <a:srgbClr val="0078C4"/>
                </a:solidFill>
                <a:latin typeface="EB Garamond"/>
                <a:ea typeface="EB Garamond"/>
                <a:cs typeface="EB Garamond"/>
                <a:sym typeface="EB Garamond"/>
              </a:rPr>
              <a:t> System</a:t>
            </a:r>
            <a:endParaRPr b="0" i="0" sz="5100" u="none" cap="none" strike="noStrike">
              <a:solidFill>
                <a:srgbClr val="0078C4"/>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ctrTitle"/>
          </p:nvPr>
        </p:nvSpPr>
        <p:spPr>
          <a:xfrm>
            <a:off x="1346611" y="2759428"/>
            <a:ext cx="7954144" cy="1339145"/>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2800"/>
              <a:buFont typeface="Poppins"/>
              <a:buNone/>
            </a:pPr>
            <a:r>
              <a:rPr lang="en-US" sz="2800"/>
              <a:t>  Our next starts</a:t>
            </a:r>
            <a:endParaRPr b="1" sz="2800"/>
          </a:p>
        </p:txBody>
      </p:sp>
      <p:sp>
        <p:nvSpPr>
          <p:cNvPr id="293" name="Google Shape;293;p3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36"/>
          <p:cNvSpPr txBox="1"/>
          <p:nvPr/>
        </p:nvSpPr>
        <p:spPr>
          <a:xfrm>
            <a:off x="6701244" y="3193516"/>
            <a:ext cx="18288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Poppins"/>
                <a:ea typeface="Poppins"/>
                <a:cs typeface="Poppins"/>
                <a:sym typeface="Poppins"/>
              </a:rPr>
              <a:t>NOW</a:t>
            </a:r>
            <a:endParaRPr b="1" sz="2800">
              <a:solidFill>
                <a:schemeClr val="lt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500"/>
                                        <p:tgtEl>
                                          <p:spTgt spid="29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7"/>
          <p:cNvSpPr txBox="1"/>
          <p:nvPr>
            <p:ph type="ctrTitle"/>
          </p:nvPr>
        </p:nvSpPr>
        <p:spPr>
          <a:xfrm>
            <a:off x="0" y="216131"/>
            <a:ext cx="12192000" cy="15333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3200"/>
              <a:buFont typeface="Poppins"/>
              <a:buNone/>
            </a:pPr>
            <a:r>
              <a:rPr lang="en-US" sz="3200">
                <a:solidFill>
                  <a:schemeClr val="dk1"/>
                </a:solidFill>
              </a:rPr>
              <a:t>1.5</a:t>
            </a:r>
            <a:r>
              <a:rPr lang="en-US" sz="3200">
                <a:solidFill>
                  <a:schemeClr val="dk1"/>
                </a:solidFill>
              </a:rPr>
              <a:t> WEEKS OF TRAINING + PROJECT DEMO </a:t>
            </a:r>
            <a:br>
              <a:rPr lang="en-US" sz="3200">
                <a:solidFill>
                  <a:schemeClr val="dk1"/>
                </a:solidFill>
              </a:rPr>
            </a:br>
            <a:endParaRPr sz="3200">
              <a:solidFill>
                <a:schemeClr val="dk1"/>
              </a:solidFill>
            </a:endParaRPr>
          </a:p>
        </p:txBody>
      </p:sp>
      <p:sp>
        <p:nvSpPr>
          <p:cNvPr id="301" name="Google Shape;301;p37"/>
          <p:cNvSpPr/>
          <p:nvPr/>
        </p:nvSpPr>
        <p:spPr>
          <a:xfrm>
            <a:off x="2709950" y="4936712"/>
            <a:ext cx="6736200" cy="755100"/>
          </a:xfrm>
          <a:prstGeom prst="trapezoid">
            <a:avLst>
              <a:gd fmla="val 77942" name="adj"/>
            </a:avLst>
          </a:prstGeom>
          <a:solidFill>
            <a:srgbClr val="EE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02" name="Google Shape;302;p37"/>
          <p:cNvSpPr/>
          <p:nvPr/>
        </p:nvSpPr>
        <p:spPr>
          <a:xfrm>
            <a:off x="3410990" y="4064653"/>
            <a:ext cx="5350500" cy="751200"/>
          </a:xfrm>
          <a:prstGeom prst="trapezoid">
            <a:avLst>
              <a:gd fmla="val 79447" name="adj"/>
            </a:avLst>
          </a:prstGeom>
          <a:solidFill>
            <a:srgbClr val="EE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03" name="Google Shape;303;p37"/>
          <p:cNvSpPr/>
          <p:nvPr/>
        </p:nvSpPr>
        <p:spPr>
          <a:xfrm>
            <a:off x="4109259" y="3258048"/>
            <a:ext cx="3973500" cy="714900"/>
          </a:xfrm>
          <a:prstGeom prst="trapezoid">
            <a:avLst>
              <a:gd fmla="val 80814" name="adj"/>
            </a:avLst>
          </a:prstGeom>
          <a:solidFill>
            <a:srgbClr val="EE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04" name="Google Shape;304;p37"/>
          <p:cNvSpPr/>
          <p:nvPr/>
        </p:nvSpPr>
        <p:spPr>
          <a:xfrm>
            <a:off x="4757651" y="2428925"/>
            <a:ext cx="2709900" cy="720900"/>
          </a:xfrm>
          <a:prstGeom prst="trapezoid">
            <a:avLst>
              <a:gd fmla="val 80134" name="adj"/>
            </a:avLst>
          </a:prstGeom>
          <a:solidFill>
            <a:srgbClr val="EE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05" name="Google Shape;305;p37"/>
          <p:cNvSpPr txBox="1"/>
          <p:nvPr/>
        </p:nvSpPr>
        <p:spPr>
          <a:xfrm>
            <a:off x="1636637" y="4752710"/>
            <a:ext cx="8952000" cy="1262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a:buNone/>
            </a:pPr>
            <a:r>
              <a:rPr lang="en-US" sz="3200">
                <a:solidFill>
                  <a:schemeClr val="dk1"/>
                </a:solidFill>
                <a:latin typeface="Poppins"/>
                <a:ea typeface="Poppins"/>
                <a:cs typeface="Poppins"/>
                <a:sym typeface="Poppins"/>
              </a:rPr>
              <a:t>363600</a:t>
            </a:r>
            <a:r>
              <a:rPr b="0" i="0" lang="en-US" sz="3200" cap="none">
                <a:solidFill>
                  <a:schemeClr val="dk1"/>
                </a:solidFill>
                <a:latin typeface="Poppins"/>
                <a:ea typeface="Poppins"/>
                <a:cs typeface="Poppins"/>
                <a:sym typeface="Poppins"/>
              </a:rPr>
              <a:t> SECONDS</a:t>
            </a:r>
            <a:endParaRPr/>
          </a:p>
        </p:txBody>
      </p:sp>
      <p:sp>
        <p:nvSpPr>
          <p:cNvPr id="306" name="Google Shape;306;p37"/>
          <p:cNvSpPr txBox="1"/>
          <p:nvPr/>
        </p:nvSpPr>
        <p:spPr>
          <a:xfrm>
            <a:off x="5007032" y="2530180"/>
            <a:ext cx="22113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a:ea typeface="Poppins"/>
                <a:cs typeface="Poppins"/>
                <a:sym typeface="Poppins"/>
              </a:rPr>
              <a:t>13</a:t>
            </a:r>
            <a:r>
              <a:rPr lang="en-US" sz="3200">
                <a:solidFill>
                  <a:schemeClr val="dk1"/>
                </a:solidFill>
                <a:latin typeface="Poppins"/>
                <a:ea typeface="Poppins"/>
                <a:cs typeface="Poppins"/>
                <a:sym typeface="Poppins"/>
              </a:rPr>
              <a:t> DAYS</a:t>
            </a:r>
            <a:endParaRPr/>
          </a:p>
        </p:txBody>
      </p:sp>
      <p:sp>
        <p:nvSpPr>
          <p:cNvPr id="307" name="Google Shape;307;p37"/>
          <p:cNvSpPr txBox="1"/>
          <p:nvPr/>
        </p:nvSpPr>
        <p:spPr>
          <a:xfrm>
            <a:off x="4757651" y="3315474"/>
            <a:ext cx="270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a:ea typeface="Poppins"/>
                <a:cs typeface="Poppins"/>
                <a:sym typeface="Poppins"/>
              </a:rPr>
              <a:t>101 </a:t>
            </a:r>
            <a:r>
              <a:rPr lang="en-US" sz="3200">
                <a:solidFill>
                  <a:schemeClr val="dk1"/>
                </a:solidFill>
                <a:latin typeface="Poppins"/>
                <a:ea typeface="Poppins"/>
                <a:cs typeface="Poppins"/>
                <a:sym typeface="Poppins"/>
              </a:rPr>
              <a:t>HOURS</a:t>
            </a:r>
            <a:endParaRPr/>
          </a:p>
        </p:txBody>
      </p:sp>
      <p:sp>
        <p:nvSpPr>
          <p:cNvPr id="308" name="Google Shape;308;p37"/>
          <p:cNvSpPr txBox="1"/>
          <p:nvPr/>
        </p:nvSpPr>
        <p:spPr>
          <a:xfrm>
            <a:off x="4109259" y="4167935"/>
            <a:ext cx="3973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Poppins"/>
                <a:ea typeface="Poppins"/>
                <a:cs typeface="Poppins"/>
                <a:sym typeface="Poppins"/>
              </a:rPr>
              <a:t>6060</a:t>
            </a:r>
            <a:r>
              <a:rPr lang="en-US" sz="3200">
                <a:solidFill>
                  <a:schemeClr val="dk1"/>
                </a:solidFill>
                <a:latin typeface="Poppins"/>
                <a:ea typeface="Poppins"/>
                <a:cs typeface="Poppins"/>
                <a:sym typeface="Poppins"/>
              </a:rPr>
              <a:t> MINUTES</a:t>
            </a:r>
            <a:endParaRPr/>
          </a:p>
        </p:txBody>
      </p:sp>
      <p:sp>
        <p:nvSpPr>
          <p:cNvPr id="309" name="Google Shape;309;p37"/>
          <p:cNvSpPr/>
          <p:nvPr/>
        </p:nvSpPr>
        <p:spPr>
          <a:xfrm>
            <a:off x="2064326" y="5820663"/>
            <a:ext cx="8030100" cy="756900"/>
          </a:xfrm>
          <a:prstGeom prst="trapezoid">
            <a:avLst>
              <a:gd fmla="val 75512" name="adj"/>
            </a:avLst>
          </a:prstGeom>
          <a:solidFill>
            <a:srgbClr val="EE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10" name="Google Shape;310;p37"/>
          <p:cNvSpPr/>
          <p:nvPr/>
        </p:nvSpPr>
        <p:spPr>
          <a:xfrm>
            <a:off x="5379721" y="1446415"/>
            <a:ext cx="1470000" cy="901500"/>
          </a:xfrm>
          <a:prstGeom prst="triangle">
            <a:avLst>
              <a:gd fmla="val 47763" name="adj"/>
            </a:avLst>
          </a:prstGeom>
          <a:solidFill>
            <a:srgbClr val="FF6464"/>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11" name="Google Shape;311;p37"/>
          <p:cNvSpPr txBox="1"/>
          <p:nvPr/>
        </p:nvSpPr>
        <p:spPr>
          <a:xfrm>
            <a:off x="1636637" y="5595539"/>
            <a:ext cx="8952000" cy="1262400"/>
          </a:xfrm>
          <a:prstGeom prst="rect">
            <a:avLst/>
          </a:prstGeom>
          <a:noFill/>
          <a:ln>
            <a:noFill/>
          </a:ln>
        </p:spPr>
        <p:txBody>
          <a:bodyPr anchorCtr="0" anchor="ctr" bIns="0" lIns="0" spcFirstLastPara="1" rIns="0" wrap="square" tIns="0">
            <a:noAutofit/>
          </a:bodyPr>
          <a:lstStyle/>
          <a:p>
            <a:pPr indent="0" lvl="0" marL="0" marR="0" rtl="0" algn="ctr">
              <a:lnSpc>
                <a:spcPct val="110000"/>
              </a:lnSpc>
              <a:spcBef>
                <a:spcPts val="0"/>
              </a:spcBef>
              <a:spcAft>
                <a:spcPts val="0"/>
              </a:spcAft>
              <a:buClr>
                <a:schemeClr val="dk1"/>
              </a:buClr>
              <a:buSzPts val="3200"/>
              <a:buFont typeface="Poppins"/>
              <a:buNone/>
            </a:pPr>
            <a:r>
              <a:rPr b="0" i="0" lang="en-US" sz="3200" cap="none">
                <a:solidFill>
                  <a:schemeClr val="dk1"/>
                </a:solidFill>
                <a:latin typeface="Poppins"/>
                <a:ea typeface="Poppins"/>
                <a:cs typeface="Poppins"/>
                <a:sym typeface="Poppins"/>
              </a:rPr>
              <a:t>LIMITLESS KNOWLEDGE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0"/>
                                        </p:tgtEl>
                                        <p:attrNameLst>
                                          <p:attrName>style.visibility</p:attrName>
                                        </p:attrNameLst>
                                      </p:cBhvr>
                                      <p:to>
                                        <p:strVal val="visible"/>
                                      </p:to>
                                    </p:set>
                                    <p:anim calcmode="lin" valueType="num">
                                      <p:cBhvr additive="base">
                                        <p:cTn dur="500"/>
                                        <p:tgtEl>
                                          <p:spTgt spid="300"/>
                                        </p:tgtEl>
                                        <p:attrNameLst>
                                          <p:attrName>ppt_w</p:attrName>
                                        </p:attrNameLst>
                                      </p:cBhvr>
                                      <p:tavLst>
                                        <p:tav fmla="" tm="0">
                                          <p:val>
                                            <p:strVal val="0"/>
                                          </p:val>
                                        </p:tav>
                                        <p:tav fmla="" tm="100000">
                                          <p:val>
                                            <p:strVal val="#ppt_w"/>
                                          </p:val>
                                        </p:tav>
                                      </p:tavLst>
                                    </p:anim>
                                    <p:anim calcmode="lin" valueType="num">
                                      <p:cBhvr additive="base">
                                        <p:cTn dur="500"/>
                                        <p:tgtEl>
                                          <p:spTgt spid="30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500"/>
                                        <p:tgtEl>
                                          <p:spTgt spid="310"/>
                                        </p:tgtEl>
                                        <p:attrNameLst>
                                          <p:attrName>ppt_w</p:attrName>
                                        </p:attrNameLst>
                                      </p:cBhvr>
                                      <p:tavLst>
                                        <p:tav fmla="" tm="0">
                                          <p:val>
                                            <p:strVal val="0"/>
                                          </p:val>
                                        </p:tav>
                                        <p:tav fmla="" tm="100000">
                                          <p:val>
                                            <p:strVal val="#ppt_w"/>
                                          </p:val>
                                        </p:tav>
                                      </p:tavLst>
                                    </p:anim>
                                    <p:anim calcmode="lin" valueType="num">
                                      <p:cBhvr additive="base">
                                        <p:cTn dur="500"/>
                                        <p:tgtEl>
                                          <p:spTgt spid="31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ppt_w</p:attrName>
                                        </p:attrNameLst>
                                      </p:cBhvr>
                                      <p:tavLst>
                                        <p:tav fmla="" tm="0">
                                          <p:val>
                                            <p:strVal val="0"/>
                                          </p:val>
                                        </p:tav>
                                        <p:tav fmla="" tm="100000">
                                          <p:val>
                                            <p:strVal val="#ppt_w"/>
                                          </p:val>
                                        </p:tav>
                                      </p:tavLst>
                                    </p:anim>
                                    <p:anim calcmode="lin" valueType="num">
                                      <p:cBhvr additive="base">
                                        <p:cTn dur="500"/>
                                        <p:tgtEl>
                                          <p:spTgt spid="3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ppt_w</p:attrName>
                                        </p:attrNameLst>
                                      </p:cBhvr>
                                      <p:tavLst>
                                        <p:tav fmla="" tm="0">
                                          <p:val>
                                            <p:strVal val="0"/>
                                          </p:val>
                                        </p:tav>
                                        <p:tav fmla="" tm="100000">
                                          <p:val>
                                            <p:strVal val="#ppt_w"/>
                                          </p:val>
                                        </p:tav>
                                      </p:tavLst>
                                    </p:anim>
                                    <p:anim calcmode="lin" valueType="num">
                                      <p:cBhvr additive="base">
                                        <p:cTn dur="500"/>
                                        <p:tgtEl>
                                          <p:spTgt spid="30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ppt_w</p:attrName>
                                        </p:attrNameLst>
                                      </p:cBhvr>
                                      <p:tavLst>
                                        <p:tav fmla="" tm="0">
                                          <p:val>
                                            <p:strVal val="0"/>
                                          </p:val>
                                        </p:tav>
                                        <p:tav fmla="" tm="100000">
                                          <p:val>
                                            <p:strVal val="#ppt_w"/>
                                          </p:val>
                                        </p:tav>
                                      </p:tavLst>
                                    </p:anim>
                                    <p:anim calcmode="lin" valueType="num">
                                      <p:cBhvr additive="base">
                                        <p:cTn dur="500"/>
                                        <p:tgtEl>
                                          <p:spTgt spid="3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500"/>
                                        <p:tgtEl>
                                          <p:spTgt spid="303"/>
                                        </p:tgtEl>
                                        <p:attrNameLst>
                                          <p:attrName>ppt_w</p:attrName>
                                        </p:attrNameLst>
                                      </p:cBhvr>
                                      <p:tavLst>
                                        <p:tav fmla="" tm="0">
                                          <p:val>
                                            <p:strVal val="0"/>
                                          </p:val>
                                        </p:tav>
                                        <p:tav fmla="" tm="100000">
                                          <p:val>
                                            <p:strVal val="#ppt_w"/>
                                          </p:val>
                                        </p:tav>
                                      </p:tavLst>
                                    </p:anim>
                                    <p:anim calcmode="lin" valueType="num">
                                      <p:cBhvr additive="base">
                                        <p:cTn dur="500"/>
                                        <p:tgtEl>
                                          <p:spTgt spid="30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500"/>
                                        <p:tgtEl>
                                          <p:spTgt spid="308"/>
                                        </p:tgtEl>
                                        <p:attrNameLst>
                                          <p:attrName>ppt_w</p:attrName>
                                        </p:attrNameLst>
                                      </p:cBhvr>
                                      <p:tavLst>
                                        <p:tav fmla="" tm="0">
                                          <p:val>
                                            <p:strVal val="0"/>
                                          </p:val>
                                        </p:tav>
                                        <p:tav fmla="" tm="100000">
                                          <p:val>
                                            <p:strVal val="#ppt_w"/>
                                          </p:val>
                                        </p:tav>
                                      </p:tavLst>
                                    </p:anim>
                                    <p:anim calcmode="lin" valueType="num">
                                      <p:cBhvr additive="base">
                                        <p:cTn dur="500"/>
                                        <p:tgtEl>
                                          <p:spTgt spid="3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500"/>
                                        <p:tgtEl>
                                          <p:spTgt spid="302"/>
                                        </p:tgtEl>
                                        <p:attrNameLst>
                                          <p:attrName>ppt_w</p:attrName>
                                        </p:attrNameLst>
                                      </p:cBhvr>
                                      <p:tavLst>
                                        <p:tav fmla="" tm="0">
                                          <p:val>
                                            <p:strVal val="0"/>
                                          </p:val>
                                        </p:tav>
                                        <p:tav fmla="" tm="100000">
                                          <p:val>
                                            <p:strVal val="#ppt_w"/>
                                          </p:val>
                                        </p:tav>
                                      </p:tavLst>
                                    </p:anim>
                                    <p:anim calcmode="lin" valueType="num">
                                      <p:cBhvr additive="base">
                                        <p:cTn dur="500"/>
                                        <p:tgtEl>
                                          <p:spTgt spid="30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500"/>
                                        <p:tgtEl>
                                          <p:spTgt spid="305"/>
                                        </p:tgtEl>
                                        <p:attrNameLst>
                                          <p:attrName>ppt_w</p:attrName>
                                        </p:attrNameLst>
                                      </p:cBhvr>
                                      <p:tavLst>
                                        <p:tav fmla="" tm="0">
                                          <p:val>
                                            <p:strVal val="0"/>
                                          </p:val>
                                        </p:tav>
                                        <p:tav fmla="" tm="100000">
                                          <p:val>
                                            <p:strVal val="#ppt_w"/>
                                          </p:val>
                                        </p:tav>
                                      </p:tavLst>
                                    </p:anim>
                                    <p:anim calcmode="lin" valueType="num">
                                      <p:cBhvr additive="base">
                                        <p:cTn dur="500"/>
                                        <p:tgtEl>
                                          <p:spTgt spid="3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ppt_w</p:attrName>
                                        </p:attrNameLst>
                                      </p:cBhvr>
                                      <p:tavLst>
                                        <p:tav fmla="" tm="0">
                                          <p:val>
                                            <p:strVal val="0"/>
                                          </p:val>
                                        </p:tav>
                                        <p:tav fmla="" tm="100000">
                                          <p:val>
                                            <p:strVal val="#ppt_w"/>
                                          </p:val>
                                        </p:tav>
                                      </p:tavLst>
                                    </p:anim>
                                    <p:anim calcmode="lin" valueType="num">
                                      <p:cBhvr additive="base">
                                        <p:cTn dur="500"/>
                                        <p:tgtEl>
                                          <p:spTgt spid="30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500"/>
                                        <p:tgtEl>
                                          <p:spTgt spid="311"/>
                                        </p:tgtEl>
                                        <p:attrNameLst>
                                          <p:attrName>ppt_w</p:attrName>
                                        </p:attrNameLst>
                                      </p:cBhvr>
                                      <p:tavLst>
                                        <p:tav fmla="" tm="0">
                                          <p:val>
                                            <p:strVal val="0"/>
                                          </p:val>
                                        </p:tav>
                                        <p:tav fmla="" tm="100000">
                                          <p:val>
                                            <p:strVal val="#ppt_w"/>
                                          </p:val>
                                        </p:tav>
                                      </p:tavLst>
                                    </p:anim>
                                    <p:anim calcmode="lin" valueType="num">
                                      <p:cBhvr additive="base">
                                        <p:cTn dur="500"/>
                                        <p:tgtEl>
                                          <p:spTgt spid="3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ppt_w</p:attrName>
                                        </p:attrNameLst>
                                      </p:cBhvr>
                                      <p:tavLst>
                                        <p:tav fmla="" tm="0">
                                          <p:val>
                                            <p:strVal val="0"/>
                                          </p:val>
                                        </p:tav>
                                        <p:tav fmla="" tm="100000">
                                          <p:val>
                                            <p:strVal val="#ppt_w"/>
                                          </p:val>
                                        </p:tav>
                                      </p:tavLst>
                                    </p:anim>
                                    <p:anim calcmode="lin" valueType="num">
                                      <p:cBhvr additive="base">
                                        <p:cTn dur="500"/>
                                        <p:tgtEl>
                                          <p:spTgt spid="30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38"/>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sz="1500"/>
              <a:t>‹#›</a:t>
            </a:fld>
            <a:endParaRPr sz="1500"/>
          </a:p>
        </p:txBody>
      </p:sp>
      <p:graphicFrame>
        <p:nvGraphicFramePr>
          <p:cNvPr id="317" name="Google Shape;317;p38"/>
          <p:cNvGraphicFramePr/>
          <p:nvPr/>
        </p:nvGraphicFramePr>
        <p:xfrm>
          <a:off x="965200" y="967167"/>
          <a:ext cx="3000000" cy="3000000"/>
        </p:xfrm>
        <a:graphic>
          <a:graphicData uri="http://schemas.openxmlformats.org/drawingml/2006/table">
            <a:tbl>
              <a:tblPr>
                <a:noFill/>
                <a:tableStyleId>{E87C69A8-F760-45B8-B15D-60F428A5E5DD}</a:tableStyleId>
              </a:tblPr>
              <a:tblGrid>
                <a:gridCol w="3487275"/>
                <a:gridCol w="2949400"/>
                <a:gridCol w="4025125"/>
              </a:tblGrid>
              <a:tr h="5417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solidFill>
                            <a:schemeClr val="dk1"/>
                          </a:solidFill>
                          <a:latin typeface="EB Garamond"/>
                          <a:ea typeface="EB Garamond"/>
                          <a:cs typeface="EB Garamond"/>
                          <a:sym typeface="EB Garamond"/>
                        </a:rPr>
                        <a:t>Modules</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u="none" cap="none" strike="noStrike">
                          <a:solidFill>
                            <a:schemeClr val="dk1"/>
                          </a:solidFill>
                          <a:latin typeface="EB Garamond"/>
                          <a:ea typeface="EB Garamond"/>
                          <a:cs typeface="EB Garamond"/>
                          <a:sym typeface="EB Garamond"/>
                        </a:rPr>
                        <a:t>Description</a:t>
                      </a:r>
                      <a:endParaRPr sz="1900" u="none" cap="none" strike="noStrike">
                        <a:solidFill>
                          <a:schemeClr val="dk1"/>
                        </a:solidFill>
                        <a:latin typeface="EB Garamond"/>
                        <a:ea typeface="EB Garamond"/>
                        <a:cs typeface="EB Garamond"/>
                        <a:sym typeface="EB Garamond"/>
                      </a:endParaRPr>
                    </a:p>
                  </a:txBody>
                  <a:tcPr marT="121900" marB="121900" marR="121900" marL="121900"/>
                </a:tc>
              </a:tr>
              <a:tr h="1004900">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chemeClr val="dk1"/>
                          </a:solidFill>
                          <a:latin typeface="EB Garamond"/>
                          <a:ea typeface="EB Garamond"/>
                          <a:cs typeface="EB Garamond"/>
                          <a:sym typeface="EB Garamond"/>
                        </a:rPr>
                        <a:t>Week 1 (Jan’1</a:t>
                      </a:r>
                      <a:r>
                        <a:rPr lang="en-US" sz="1900">
                          <a:solidFill>
                            <a:schemeClr val="dk1"/>
                          </a:solidFill>
                          <a:latin typeface="EB Garamond"/>
                          <a:ea typeface="EB Garamond"/>
                          <a:cs typeface="EB Garamond"/>
                          <a:sym typeface="EB Garamond"/>
                        </a:rPr>
                        <a:t>7</a:t>
                      </a:r>
                      <a:r>
                        <a:rPr lang="en-US" sz="1900" u="none" cap="none" strike="noStrike">
                          <a:solidFill>
                            <a:schemeClr val="dk1"/>
                          </a:solidFill>
                          <a:latin typeface="EB Garamond"/>
                          <a:ea typeface="EB Garamond"/>
                          <a:cs typeface="EB Garamond"/>
                          <a:sym typeface="EB Garamond"/>
                        </a:rPr>
                        <a:t> - Jan’</a:t>
                      </a:r>
                      <a:r>
                        <a:rPr lang="en-US" sz="1900">
                          <a:solidFill>
                            <a:schemeClr val="dk1"/>
                          </a:solidFill>
                          <a:latin typeface="EB Garamond"/>
                          <a:ea typeface="EB Garamond"/>
                          <a:cs typeface="EB Garamond"/>
                          <a:sym typeface="EB Garamond"/>
                        </a:rPr>
                        <a:t>24</a:t>
                      </a:r>
                      <a:r>
                        <a:rPr lang="en-US" sz="1900" u="none" cap="none" strike="noStrike">
                          <a:solidFill>
                            <a:schemeClr val="dk1"/>
                          </a:solidFill>
                          <a:latin typeface="EB Garamond"/>
                          <a:ea typeface="EB Garamond"/>
                          <a:cs typeface="EB Garamond"/>
                          <a:sym typeface="EB Garamond"/>
                        </a:rPr>
                        <a:t>)</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UNIX</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GIT</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UML Diagrams</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Understanding Unix and Git commands</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Requirement understanding and diagram design</a:t>
                      </a:r>
                      <a:endParaRPr sz="1900" u="none" cap="none" strike="noStrike">
                        <a:solidFill>
                          <a:schemeClr val="dk1"/>
                        </a:solidFill>
                        <a:latin typeface="EB Garamond"/>
                        <a:ea typeface="EB Garamond"/>
                        <a:cs typeface="EB Garamond"/>
                        <a:sym typeface="EB Garamond"/>
                      </a:endParaRPr>
                    </a:p>
                  </a:txBody>
                  <a:tcPr marT="121900" marB="121900" marR="121900" marL="121900"/>
                </a:tc>
              </a:tr>
              <a:tr h="1004900">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solidFill>
                            <a:schemeClr val="dk1"/>
                          </a:solidFill>
                          <a:latin typeface="EB Garamond"/>
                          <a:ea typeface="EB Garamond"/>
                          <a:cs typeface="EB Garamond"/>
                          <a:sym typeface="EB Garamond"/>
                        </a:rPr>
                        <a:t>Week 2 (Jan’</a:t>
                      </a:r>
                      <a:r>
                        <a:rPr lang="en-US" sz="1900">
                          <a:solidFill>
                            <a:schemeClr val="dk1"/>
                          </a:solidFill>
                          <a:latin typeface="EB Garamond"/>
                          <a:ea typeface="EB Garamond"/>
                          <a:cs typeface="EB Garamond"/>
                          <a:sym typeface="EB Garamond"/>
                        </a:rPr>
                        <a:t>24</a:t>
                      </a:r>
                      <a:r>
                        <a:rPr lang="en-US" sz="1900" u="none" cap="none" strike="noStrike">
                          <a:solidFill>
                            <a:schemeClr val="dk1"/>
                          </a:solidFill>
                          <a:latin typeface="EB Garamond"/>
                          <a:ea typeface="EB Garamond"/>
                          <a:cs typeface="EB Garamond"/>
                          <a:sym typeface="EB Garamond"/>
                        </a:rPr>
                        <a:t> - </a:t>
                      </a:r>
                      <a:r>
                        <a:rPr lang="en-US" sz="1900">
                          <a:solidFill>
                            <a:schemeClr val="dk1"/>
                          </a:solidFill>
                          <a:latin typeface="EB Garamond"/>
                          <a:ea typeface="EB Garamond"/>
                          <a:cs typeface="EB Garamond"/>
                          <a:sym typeface="EB Garamond"/>
                        </a:rPr>
                        <a:t>Feb</a:t>
                      </a:r>
                      <a:r>
                        <a:rPr lang="en-US" sz="1900" u="none" cap="none" strike="noStrike">
                          <a:solidFill>
                            <a:schemeClr val="dk1"/>
                          </a:solidFill>
                          <a:latin typeface="EB Garamond"/>
                          <a:ea typeface="EB Garamond"/>
                          <a:cs typeface="EB Garamond"/>
                          <a:sym typeface="EB Garamond"/>
                        </a:rPr>
                        <a:t>’2)</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Java 8</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Exception Handling</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SQL</a:t>
                      </a:r>
                      <a:endParaRPr sz="1900" u="none" cap="none" strike="noStrike">
                        <a:solidFill>
                          <a:schemeClr val="dk1"/>
                        </a:solidFill>
                        <a:latin typeface="EB Garamond"/>
                        <a:ea typeface="EB Garamond"/>
                        <a:cs typeface="EB Garamond"/>
                        <a:sym typeface="EB Garamond"/>
                      </a:endParaRPr>
                    </a:p>
                    <a:p>
                      <a:pPr indent="-425450" lvl="0" marL="609600" rtl="0" algn="l">
                        <a:spcBef>
                          <a:spcPts val="0"/>
                        </a:spcBef>
                        <a:spcAft>
                          <a:spcPts val="0"/>
                        </a:spcAft>
                        <a:buClr>
                          <a:schemeClr val="dk1"/>
                        </a:buClr>
                        <a:buSzPts val="1900"/>
                        <a:buFont typeface="EB Garamond"/>
                        <a:buChar char="●"/>
                      </a:pPr>
                      <a:r>
                        <a:rPr lang="en-US" sz="1900">
                          <a:solidFill>
                            <a:schemeClr val="dk1"/>
                          </a:solidFill>
                          <a:latin typeface="EB Garamond"/>
                          <a:ea typeface="EB Garamond"/>
                          <a:cs typeface="EB Garamond"/>
                          <a:sym typeface="EB Garamond"/>
                        </a:rPr>
                        <a:t>Jersey</a:t>
                      </a:r>
                      <a:endParaRPr sz="1900">
                        <a:solidFill>
                          <a:schemeClr val="dk1"/>
                        </a:solidFill>
                        <a:latin typeface="EB Garamond"/>
                        <a:ea typeface="EB Garamond"/>
                        <a:cs typeface="EB Garamond"/>
                        <a:sym typeface="EB Garamond"/>
                      </a:endParaRPr>
                    </a:p>
                    <a:p>
                      <a:pPr indent="-425450" lvl="0" marL="609600" rtl="0" algn="l">
                        <a:spcBef>
                          <a:spcPts val="0"/>
                        </a:spcBef>
                        <a:spcAft>
                          <a:spcPts val="0"/>
                        </a:spcAft>
                        <a:buClr>
                          <a:schemeClr val="dk1"/>
                        </a:buClr>
                        <a:buSzPts val="1900"/>
                        <a:buFont typeface="EB Garamond"/>
                        <a:buChar char="●"/>
                      </a:pPr>
                      <a:r>
                        <a:rPr lang="en-US" sz="1900">
                          <a:solidFill>
                            <a:schemeClr val="dk1"/>
                          </a:solidFill>
                          <a:latin typeface="EB Garamond"/>
                          <a:ea typeface="EB Garamond"/>
                          <a:cs typeface="EB Garamond"/>
                          <a:sym typeface="EB Garamond"/>
                        </a:rPr>
                        <a:t>DropWizard </a:t>
                      </a:r>
                      <a:endParaRPr sz="19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900"/>
                        <a:buFont typeface="Arial"/>
                        <a:buNone/>
                      </a:pPr>
                      <a:r>
                        <a:t/>
                      </a:r>
                      <a:endParaRPr sz="1900" u="none" cap="none" strike="noStrike">
                        <a:solidFill>
                          <a:schemeClr val="dk1"/>
                        </a:solidFill>
                        <a:latin typeface="EB Garamond"/>
                        <a:ea typeface="EB Garamond"/>
                        <a:cs typeface="EB Garamond"/>
                        <a:sym typeface="EB Garamond"/>
                      </a:endParaRPr>
                    </a:p>
                  </a:txBody>
                  <a:tcPr marT="121900" marB="121900" marR="121900" marL="121900"/>
                </a:tc>
                <a:tc>
                  <a:txBody>
                    <a:bodyPr/>
                    <a:lstStyle/>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Developing a POS Application using Java and MySQL.</a:t>
                      </a:r>
                      <a:endParaRPr sz="1900" u="none" cap="none" strike="noStrike">
                        <a:solidFill>
                          <a:schemeClr val="dk1"/>
                        </a:solidFill>
                        <a:latin typeface="EB Garamond"/>
                        <a:ea typeface="EB Garamond"/>
                        <a:cs typeface="EB Garamond"/>
                        <a:sym typeface="EB Garamond"/>
                      </a:endParaRPr>
                    </a:p>
                    <a:p>
                      <a:pPr indent="-425450" lvl="0" marL="609600" marR="0" rtl="0" algn="l">
                        <a:lnSpc>
                          <a:spcPct val="100000"/>
                        </a:lnSpc>
                        <a:spcBef>
                          <a:spcPts val="0"/>
                        </a:spcBef>
                        <a:spcAft>
                          <a:spcPts val="0"/>
                        </a:spcAft>
                        <a:buClr>
                          <a:schemeClr val="dk1"/>
                        </a:buClr>
                        <a:buSzPts val="1900"/>
                        <a:buFont typeface="EB Garamond"/>
                        <a:buChar char="➔"/>
                      </a:pPr>
                      <a:r>
                        <a:rPr lang="en-US" sz="1900" u="none" cap="none" strike="noStrike">
                          <a:solidFill>
                            <a:schemeClr val="dk1"/>
                          </a:solidFill>
                          <a:latin typeface="EB Garamond"/>
                          <a:ea typeface="EB Garamond"/>
                          <a:cs typeface="EB Garamond"/>
                          <a:sym typeface="EB Garamond"/>
                        </a:rPr>
                        <a:t>Understanding Java 8 features and collections</a:t>
                      </a:r>
                      <a:endParaRPr sz="1900" u="none" cap="none" strike="noStrike">
                        <a:solidFill>
                          <a:schemeClr val="dk1"/>
                        </a:solidFill>
                        <a:latin typeface="EB Garamond"/>
                        <a:ea typeface="EB Garamond"/>
                        <a:cs typeface="EB Garamond"/>
                        <a:sym typeface="EB Garamond"/>
                      </a:endParaRPr>
                    </a:p>
                    <a:p>
                      <a:pPr indent="-425450" lvl="0" marL="609600" rtl="0" algn="l">
                        <a:spcBef>
                          <a:spcPts val="0"/>
                        </a:spcBef>
                        <a:spcAft>
                          <a:spcPts val="0"/>
                        </a:spcAft>
                        <a:buClr>
                          <a:schemeClr val="dk1"/>
                        </a:buClr>
                        <a:buSzPts val="1900"/>
                        <a:buFont typeface="EB Garamond"/>
                        <a:buChar char="➔"/>
                      </a:pPr>
                      <a:r>
                        <a:rPr lang="en-US" sz="1900">
                          <a:solidFill>
                            <a:schemeClr val="dk1"/>
                          </a:solidFill>
                          <a:latin typeface="EB Garamond"/>
                          <a:ea typeface="EB Garamond"/>
                          <a:cs typeface="EB Garamond"/>
                          <a:sym typeface="EB Garamond"/>
                        </a:rPr>
                        <a:t>REST API Development using Jersey and DropWizard framework</a:t>
                      </a:r>
                      <a:endParaRPr sz="19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900"/>
                        <a:buFont typeface="Arial"/>
                        <a:buNone/>
                      </a:pPr>
                      <a:r>
                        <a:t/>
                      </a:r>
                      <a:endParaRPr sz="1900" u="none" cap="none" strike="noStrike">
                        <a:solidFill>
                          <a:schemeClr val="dk1"/>
                        </a:solidFill>
                        <a:latin typeface="EB Garamond"/>
                        <a:ea typeface="EB Garamond"/>
                        <a:cs typeface="EB Garamond"/>
                        <a:sym typeface="EB Garamond"/>
                      </a:endParaRPr>
                    </a:p>
                  </a:txBody>
                  <a:tcPr marT="121900" marB="121900" marR="121900" marL="121900"/>
                </a:tc>
              </a:tr>
            </a:tbl>
          </a:graphicData>
        </a:graphic>
      </p:graphicFrame>
      <p:sp>
        <p:nvSpPr>
          <p:cNvPr id="318" name="Google Shape;318;p38"/>
          <p:cNvSpPr txBox="1"/>
          <p:nvPr/>
        </p:nvSpPr>
        <p:spPr>
          <a:xfrm>
            <a:off x="3734300" y="162233"/>
            <a:ext cx="3999900" cy="7233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3100"/>
              <a:buFont typeface="Arial"/>
              <a:buNone/>
            </a:pPr>
            <a:r>
              <a:rPr b="0" i="0" lang="en-US" sz="3100" u="none" cap="none" strike="noStrike">
                <a:solidFill>
                  <a:srgbClr val="0078C4"/>
                </a:solidFill>
                <a:latin typeface="EB Garamond"/>
                <a:ea typeface="EB Garamond"/>
                <a:cs typeface="EB Garamond"/>
                <a:sym typeface="EB Garamond"/>
              </a:rPr>
              <a:t>ACTION PLAN</a:t>
            </a:r>
            <a:endParaRPr b="0" i="0" sz="3100" u="none" cap="none" strike="noStrike">
              <a:solidFill>
                <a:srgbClr val="0078C4"/>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ph type="ctrTitle"/>
          </p:nvPr>
        </p:nvSpPr>
        <p:spPr>
          <a:xfrm>
            <a:off x="1129553" y="2732757"/>
            <a:ext cx="3863361"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Project Goals</a:t>
            </a:r>
            <a:endParaRPr/>
          </a:p>
        </p:txBody>
      </p:sp>
      <p:sp>
        <p:nvSpPr>
          <p:cNvPr id="325" name="Google Shape;325;p3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6" name="Google Shape;326;p39"/>
          <p:cNvPicPr preferRelativeResize="0"/>
          <p:nvPr>
            <p:ph idx="2" type="pic"/>
          </p:nvPr>
        </p:nvPicPr>
        <p:blipFill rotWithShape="1">
          <a:blip r:embed="rId3">
            <a:alphaModFix/>
          </a:blip>
          <a:srcRect b="0" l="8805" r="8804" t="0"/>
          <a:stretch/>
        </p:blipFill>
        <p:spPr>
          <a:xfrm>
            <a:off x="5864352" y="0"/>
            <a:ext cx="6324600" cy="6858000"/>
          </a:xfrm>
          <a:prstGeom prst="rect">
            <a:avLst/>
          </a:prstGeom>
          <a:solidFill>
            <a:srgbClr val="727272"/>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153600" y="453048"/>
            <a:ext cx="10817400" cy="749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3200"/>
              <a:buFont typeface="Poppins"/>
              <a:buNone/>
            </a:pPr>
            <a:r>
              <a:rPr b="1" lang="en-US" sz="3200">
                <a:solidFill>
                  <a:schemeClr val="dk1"/>
                </a:solidFill>
              </a:rPr>
              <a:t>Our Vision</a:t>
            </a:r>
            <a:endParaRPr sz="3200"/>
          </a:p>
        </p:txBody>
      </p:sp>
      <p:grpSp>
        <p:nvGrpSpPr>
          <p:cNvPr id="333" name="Google Shape;333;p40"/>
          <p:cNvGrpSpPr/>
          <p:nvPr/>
        </p:nvGrpSpPr>
        <p:grpSpPr>
          <a:xfrm>
            <a:off x="7405952" y="1452039"/>
            <a:ext cx="1737956" cy="1741962"/>
            <a:chOff x="403166" y="1435608"/>
            <a:chExt cx="2456822" cy="2596068"/>
          </a:xfrm>
        </p:grpSpPr>
        <p:sp>
          <p:nvSpPr>
            <p:cNvPr id="334" name="Google Shape;334;p40"/>
            <p:cNvSpPr/>
            <p:nvPr/>
          </p:nvSpPr>
          <p:spPr>
            <a:xfrm>
              <a:off x="403166" y="1539832"/>
              <a:ext cx="2456822" cy="2491844"/>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pic>
          <p:nvPicPr>
            <p:cNvPr id="335" name="Google Shape;335;p40"/>
            <p:cNvPicPr preferRelativeResize="0"/>
            <p:nvPr/>
          </p:nvPicPr>
          <p:blipFill rotWithShape="1">
            <a:blip r:embed="rId3">
              <a:alphaModFix/>
            </a:blip>
            <a:srcRect b="16268" l="24437" r="26023" t="15290"/>
            <a:stretch/>
          </p:blipFill>
          <p:spPr>
            <a:xfrm>
              <a:off x="997526" y="1961803"/>
              <a:ext cx="1263535" cy="1745673"/>
            </a:xfrm>
            <a:prstGeom prst="rect">
              <a:avLst/>
            </a:prstGeom>
            <a:noFill/>
            <a:ln>
              <a:noFill/>
            </a:ln>
          </p:spPr>
        </p:pic>
        <p:sp>
          <p:nvSpPr>
            <p:cNvPr id="336" name="Google Shape;336;p40"/>
            <p:cNvSpPr/>
            <p:nvPr/>
          </p:nvSpPr>
          <p:spPr>
            <a:xfrm>
              <a:off x="573783" y="1435608"/>
              <a:ext cx="694113" cy="73152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37" name="Google Shape;337;p40"/>
            <p:cNvSpPr txBox="1"/>
            <p:nvPr/>
          </p:nvSpPr>
          <p:spPr>
            <a:xfrm>
              <a:off x="726842" y="1514247"/>
              <a:ext cx="379200" cy="412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1</a:t>
              </a:r>
              <a:endParaRPr/>
            </a:p>
          </p:txBody>
        </p:sp>
      </p:grpSp>
      <p:sp>
        <p:nvSpPr>
          <p:cNvPr id="338" name="Google Shape;338;p40"/>
          <p:cNvSpPr txBox="1"/>
          <p:nvPr/>
        </p:nvSpPr>
        <p:spPr>
          <a:xfrm>
            <a:off x="7175656" y="3574770"/>
            <a:ext cx="2550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oppins"/>
                <a:ea typeface="Poppins"/>
                <a:cs typeface="Poppins"/>
                <a:sym typeface="Poppins"/>
              </a:rPr>
              <a:t>Quality</a:t>
            </a:r>
            <a:endParaRPr/>
          </a:p>
        </p:txBody>
      </p:sp>
      <p:sp>
        <p:nvSpPr>
          <p:cNvPr id="339" name="Google Shape;339;p40"/>
          <p:cNvSpPr txBox="1"/>
          <p:nvPr/>
        </p:nvSpPr>
        <p:spPr>
          <a:xfrm>
            <a:off x="9592885" y="3570972"/>
            <a:ext cx="2550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oppins"/>
                <a:ea typeface="Poppins"/>
                <a:cs typeface="Poppins"/>
                <a:sym typeface="Poppins"/>
              </a:rPr>
              <a:t>Security</a:t>
            </a:r>
            <a:endParaRPr/>
          </a:p>
        </p:txBody>
      </p:sp>
      <p:grpSp>
        <p:nvGrpSpPr>
          <p:cNvPr id="340" name="Google Shape;340;p40"/>
          <p:cNvGrpSpPr/>
          <p:nvPr/>
        </p:nvGrpSpPr>
        <p:grpSpPr>
          <a:xfrm>
            <a:off x="10199108" y="1419857"/>
            <a:ext cx="1690785" cy="1769874"/>
            <a:chOff x="3363489" y="1435608"/>
            <a:chExt cx="2456822" cy="2592462"/>
          </a:xfrm>
        </p:grpSpPr>
        <p:pic>
          <p:nvPicPr>
            <p:cNvPr id="341" name="Google Shape;341;p40"/>
            <p:cNvPicPr preferRelativeResize="0"/>
            <p:nvPr/>
          </p:nvPicPr>
          <p:blipFill rotWithShape="1">
            <a:blip r:embed="rId4">
              <a:alphaModFix/>
            </a:blip>
            <a:srcRect b="0" l="0" r="0" t="0"/>
            <a:stretch/>
          </p:blipFill>
          <p:spPr>
            <a:xfrm>
              <a:off x="3717834" y="1962904"/>
              <a:ext cx="1844326" cy="1844326"/>
            </a:xfrm>
            <a:prstGeom prst="rect">
              <a:avLst/>
            </a:prstGeom>
            <a:noFill/>
            <a:ln>
              <a:noFill/>
            </a:ln>
          </p:spPr>
        </p:pic>
        <p:sp>
          <p:nvSpPr>
            <p:cNvPr id="342" name="Google Shape;342;p40"/>
            <p:cNvSpPr/>
            <p:nvPr/>
          </p:nvSpPr>
          <p:spPr>
            <a:xfrm>
              <a:off x="3363489" y="1575814"/>
              <a:ext cx="2456822" cy="2452256"/>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43" name="Google Shape;343;p40"/>
            <p:cNvSpPr/>
            <p:nvPr/>
          </p:nvSpPr>
          <p:spPr>
            <a:xfrm>
              <a:off x="3560165" y="1435608"/>
              <a:ext cx="694113" cy="73152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44" name="Google Shape;344;p40"/>
            <p:cNvSpPr txBox="1"/>
            <p:nvPr/>
          </p:nvSpPr>
          <p:spPr>
            <a:xfrm>
              <a:off x="3676543" y="1515148"/>
              <a:ext cx="46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2</a:t>
              </a:r>
              <a:endParaRPr/>
            </a:p>
          </p:txBody>
        </p:sp>
      </p:grpSp>
      <p:sp>
        <p:nvSpPr>
          <p:cNvPr id="345" name="Google Shape;345;p40"/>
          <p:cNvSpPr txBox="1"/>
          <p:nvPr/>
        </p:nvSpPr>
        <p:spPr>
          <a:xfrm>
            <a:off x="7175656" y="6147843"/>
            <a:ext cx="25506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oppins"/>
                <a:ea typeface="Poppins"/>
                <a:cs typeface="Poppins"/>
                <a:sym typeface="Poppins"/>
              </a:rPr>
              <a:t>Interactivity</a:t>
            </a:r>
            <a:endParaRPr/>
          </a:p>
        </p:txBody>
      </p:sp>
      <p:sp>
        <p:nvSpPr>
          <p:cNvPr id="346" name="Google Shape;346;p40"/>
          <p:cNvSpPr txBox="1"/>
          <p:nvPr/>
        </p:nvSpPr>
        <p:spPr>
          <a:xfrm>
            <a:off x="9575255" y="6183764"/>
            <a:ext cx="255062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Poppins"/>
                <a:ea typeface="Poppins"/>
                <a:cs typeface="Poppins"/>
                <a:sym typeface="Poppins"/>
              </a:rPr>
              <a:t>Speed</a:t>
            </a:r>
            <a:endParaRPr/>
          </a:p>
        </p:txBody>
      </p:sp>
      <p:grpSp>
        <p:nvGrpSpPr>
          <p:cNvPr id="347" name="Google Shape;347;p40"/>
          <p:cNvGrpSpPr/>
          <p:nvPr/>
        </p:nvGrpSpPr>
        <p:grpSpPr>
          <a:xfrm>
            <a:off x="7405893" y="4187411"/>
            <a:ext cx="2072575" cy="1996376"/>
            <a:chOff x="6338184" y="1435608"/>
            <a:chExt cx="2456822" cy="2596067"/>
          </a:xfrm>
        </p:grpSpPr>
        <p:sp>
          <p:nvSpPr>
            <p:cNvPr id="348" name="Google Shape;348;p40"/>
            <p:cNvSpPr/>
            <p:nvPr/>
          </p:nvSpPr>
          <p:spPr>
            <a:xfrm>
              <a:off x="6338184" y="1579419"/>
              <a:ext cx="2456822" cy="2452256"/>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49" name="Google Shape;349;p40"/>
            <p:cNvSpPr/>
            <p:nvPr/>
          </p:nvSpPr>
          <p:spPr>
            <a:xfrm>
              <a:off x="6584024" y="1435608"/>
              <a:ext cx="694113" cy="73152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sp>
          <p:nvSpPr>
            <p:cNvPr id="350" name="Google Shape;350;p40"/>
            <p:cNvSpPr txBox="1"/>
            <p:nvPr/>
          </p:nvSpPr>
          <p:spPr>
            <a:xfrm>
              <a:off x="6700402" y="1579419"/>
              <a:ext cx="46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3</a:t>
              </a:r>
              <a:endParaRPr/>
            </a:p>
          </p:txBody>
        </p:sp>
        <p:pic>
          <p:nvPicPr>
            <p:cNvPr id="351" name="Google Shape;351;p40"/>
            <p:cNvPicPr preferRelativeResize="0"/>
            <p:nvPr/>
          </p:nvPicPr>
          <p:blipFill rotWithShape="1">
            <a:blip r:embed="rId5">
              <a:alphaModFix/>
            </a:blip>
            <a:srcRect b="0" l="0" r="0" t="0"/>
            <a:stretch/>
          </p:blipFill>
          <p:spPr>
            <a:xfrm>
              <a:off x="7020088" y="1979529"/>
              <a:ext cx="1113646" cy="1675108"/>
            </a:xfrm>
            <a:prstGeom prst="rect">
              <a:avLst/>
            </a:prstGeom>
            <a:noFill/>
            <a:ln>
              <a:noFill/>
            </a:ln>
          </p:spPr>
        </p:pic>
      </p:grpSp>
      <p:grpSp>
        <p:nvGrpSpPr>
          <p:cNvPr id="352" name="Google Shape;352;p40"/>
          <p:cNvGrpSpPr/>
          <p:nvPr/>
        </p:nvGrpSpPr>
        <p:grpSpPr>
          <a:xfrm>
            <a:off x="10234871" y="4288779"/>
            <a:ext cx="1655652" cy="1725662"/>
            <a:chOff x="9314007" y="1435608"/>
            <a:chExt cx="2456822" cy="2604379"/>
          </a:xfrm>
        </p:grpSpPr>
        <p:grpSp>
          <p:nvGrpSpPr>
            <p:cNvPr id="353" name="Google Shape;353;p40"/>
            <p:cNvGrpSpPr/>
            <p:nvPr/>
          </p:nvGrpSpPr>
          <p:grpSpPr>
            <a:xfrm>
              <a:off x="9314007" y="1435608"/>
              <a:ext cx="2456822" cy="2604379"/>
              <a:chOff x="9314007" y="1435608"/>
              <a:chExt cx="2456822" cy="2604379"/>
            </a:xfrm>
          </p:grpSpPr>
          <p:sp>
            <p:nvSpPr>
              <p:cNvPr id="354" name="Google Shape;354;p40"/>
              <p:cNvSpPr/>
              <p:nvPr/>
            </p:nvSpPr>
            <p:spPr>
              <a:xfrm>
                <a:off x="9314007" y="1587731"/>
                <a:ext cx="2456822" cy="2452256"/>
              </a:xfrm>
              <a:prstGeom prst="ellipse">
                <a:avLst/>
              </a:prstGeom>
              <a:noFill/>
              <a:ln cap="flat" cmpd="sng" w="381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pic>
            <p:nvPicPr>
              <p:cNvPr id="355" name="Google Shape;355;p40"/>
              <p:cNvPicPr preferRelativeResize="0"/>
              <p:nvPr/>
            </p:nvPicPr>
            <p:blipFill rotWithShape="1">
              <a:blip r:embed="rId6">
                <a:alphaModFix/>
              </a:blip>
              <a:srcRect b="0" l="0" r="0" t="0"/>
              <a:stretch/>
            </p:blipFill>
            <p:spPr>
              <a:xfrm>
                <a:off x="9762979" y="1962904"/>
                <a:ext cx="1586170" cy="1586170"/>
              </a:xfrm>
              <a:prstGeom prst="rect">
                <a:avLst/>
              </a:prstGeom>
              <a:noFill/>
              <a:ln>
                <a:noFill/>
              </a:ln>
            </p:spPr>
          </p:pic>
          <p:sp>
            <p:nvSpPr>
              <p:cNvPr id="356" name="Google Shape;356;p40"/>
              <p:cNvSpPr/>
              <p:nvPr/>
            </p:nvSpPr>
            <p:spPr>
              <a:xfrm>
                <a:off x="9380505" y="1435608"/>
                <a:ext cx="694113" cy="73152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oppins"/>
                  <a:ea typeface="Poppins"/>
                  <a:cs typeface="Poppins"/>
                  <a:sym typeface="Poppins"/>
                </a:endParaRPr>
              </a:p>
            </p:txBody>
          </p:sp>
        </p:grpSp>
        <p:sp>
          <p:nvSpPr>
            <p:cNvPr id="357" name="Google Shape;357;p40"/>
            <p:cNvSpPr txBox="1"/>
            <p:nvPr/>
          </p:nvSpPr>
          <p:spPr>
            <a:xfrm>
              <a:off x="9496883" y="1555976"/>
              <a:ext cx="461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Poppins"/>
                  <a:ea typeface="Poppins"/>
                  <a:cs typeface="Poppins"/>
                  <a:sym typeface="Poppins"/>
                </a:rPr>
                <a:t>4</a:t>
              </a:r>
              <a:endParaRPr/>
            </a:p>
          </p:txBody>
        </p:sp>
      </p:grpSp>
      <p:sp>
        <p:nvSpPr>
          <p:cNvPr id="358" name="Google Shape;358;p40"/>
          <p:cNvSpPr txBox="1"/>
          <p:nvPr/>
        </p:nvSpPr>
        <p:spPr>
          <a:xfrm>
            <a:off x="458011" y="1524258"/>
            <a:ext cx="6741600" cy="249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600">
                <a:solidFill>
                  <a:schemeClr val="dk1"/>
                </a:solidFill>
                <a:latin typeface="Poppins"/>
                <a:ea typeface="Poppins"/>
                <a:cs typeface="Poppins"/>
                <a:sym typeface="Poppins"/>
              </a:rPr>
              <a:t>To create a </a:t>
            </a:r>
            <a:r>
              <a:rPr b="1" lang="en-US" sz="2600">
                <a:solidFill>
                  <a:schemeClr val="dk1"/>
                </a:solidFill>
                <a:latin typeface="Poppins"/>
                <a:ea typeface="Poppins"/>
                <a:cs typeface="Poppins"/>
                <a:sym typeface="Poppins"/>
              </a:rPr>
              <a:t>Course</a:t>
            </a:r>
            <a:r>
              <a:rPr b="1" lang="en-US" sz="2600">
                <a:solidFill>
                  <a:schemeClr val="dk1"/>
                </a:solidFill>
                <a:latin typeface="Poppins"/>
                <a:ea typeface="Poppins"/>
                <a:cs typeface="Poppins"/>
                <a:sym typeface="Poppins"/>
              </a:rPr>
              <a:t> Registration System </a:t>
            </a:r>
            <a:r>
              <a:rPr lang="en-US" sz="2600">
                <a:solidFill>
                  <a:schemeClr val="dk1"/>
                </a:solidFill>
                <a:latin typeface="Poppins"/>
                <a:ea typeface="Poppins"/>
                <a:cs typeface="Poppins"/>
                <a:sym typeface="Poppins"/>
              </a:rPr>
              <a:t>using JAVA/REST tools and technologies, where a professor as well as a student can view courses and enroll in some of the courses.</a:t>
            </a:r>
            <a:endParaRPr sz="2600">
              <a:solidFill>
                <a:schemeClr val="dk1"/>
              </a:solidFill>
              <a:latin typeface="Poppins"/>
              <a:ea typeface="Poppins"/>
              <a:cs typeface="Poppins"/>
              <a:sym typeface="Poppins"/>
            </a:endParaRPr>
          </a:p>
          <a:p>
            <a:pPr indent="0" lvl="0" marL="0" marR="0" rtl="0" algn="l">
              <a:spcBef>
                <a:spcPts val="0"/>
              </a:spcBef>
              <a:spcAft>
                <a:spcPts val="0"/>
              </a:spcAft>
              <a:buNone/>
            </a:pPr>
            <a:r>
              <a:t/>
            </a:r>
            <a:endParaRPr sz="26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ctrTitle"/>
          </p:nvPr>
        </p:nvSpPr>
        <p:spPr>
          <a:xfrm>
            <a:off x="1290076" y="2560300"/>
            <a:ext cx="3663600" cy="136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a:buNone/>
            </a:pPr>
            <a:r>
              <a:rPr lang="en-US" sz="4500"/>
              <a:t>Engineering</a:t>
            </a:r>
            <a:br>
              <a:rPr lang="en-US" sz="4500"/>
            </a:br>
            <a:r>
              <a:rPr lang="en-US" sz="4500"/>
              <a:t>Practices</a:t>
            </a:r>
            <a:endParaRPr sz="1500"/>
          </a:p>
        </p:txBody>
      </p:sp>
      <p:sp>
        <p:nvSpPr>
          <p:cNvPr id="365" name="Google Shape;365;p4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6" name="Google Shape;366;p41"/>
          <p:cNvPicPr preferRelativeResize="0"/>
          <p:nvPr>
            <p:ph idx="2" type="pic"/>
          </p:nvPr>
        </p:nvPicPr>
        <p:blipFill rotWithShape="1">
          <a:blip r:embed="rId3">
            <a:alphaModFix/>
          </a:blip>
          <a:srcRect b="0" l="8650" r="8649" t="0"/>
          <a:stretch/>
        </p:blipFill>
        <p:spPr>
          <a:xfrm>
            <a:off x="5864352" y="0"/>
            <a:ext cx="6309360" cy="6841475"/>
          </a:xfrm>
          <a:prstGeom prst="rect">
            <a:avLst/>
          </a:prstGeom>
          <a:solidFill>
            <a:srgbClr val="727272"/>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373" name="Google Shape;373;p42"/>
          <p:cNvPicPr preferRelativeResize="0"/>
          <p:nvPr/>
        </p:nvPicPr>
        <p:blipFill>
          <a:blip r:embed="rId3">
            <a:alphaModFix/>
          </a:blip>
          <a:stretch>
            <a:fillRect/>
          </a:stretch>
        </p:blipFill>
        <p:spPr>
          <a:xfrm>
            <a:off x="2613750" y="152400"/>
            <a:ext cx="6558661" cy="6553200"/>
          </a:xfrm>
          <a:prstGeom prst="rect">
            <a:avLst/>
          </a:prstGeom>
          <a:noFill/>
          <a:ln>
            <a:noFill/>
          </a:ln>
        </p:spPr>
      </p:pic>
      <p:sp>
        <p:nvSpPr>
          <p:cNvPr id="374" name="Google Shape;374;p42"/>
          <p:cNvSpPr txBox="1"/>
          <p:nvPr/>
        </p:nvSpPr>
        <p:spPr>
          <a:xfrm>
            <a:off x="7394450" y="631100"/>
            <a:ext cx="24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B0F0"/>
                </a:solidFill>
                <a:latin typeface="Poppins"/>
                <a:ea typeface="Poppins"/>
                <a:cs typeface="Poppins"/>
                <a:sym typeface="Poppins"/>
              </a:rPr>
              <a:t>Requirement gathering</a:t>
            </a:r>
            <a:endParaRPr>
              <a:solidFill>
                <a:srgbClr val="00B0F0"/>
              </a:solidFill>
              <a:latin typeface="Poppins"/>
              <a:ea typeface="Poppins"/>
              <a:cs typeface="Poppins"/>
              <a:sym typeface="Poppins"/>
            </a:endParaRPr>
          </a:p>
        </p:txBody>
      </p:sp>
      <p:sp>
        <p:nvSpPr>
          <p:cNvPr id="375" name="Google Shape;375;p42"/>
          <p:cNvSpPr txBox="1"/>
          <p:nvPr/>
        </p:nvSpPr>
        <p:spPr>
          <a:xfrm>
            <a:off x="7289250" y="5711500"/>
            <a:ext cx="21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B0F0"/>
                </a:solidFill>
                <a:latin typeface="Poppins"/>
                <a:ea typeface="Poppins"/>
                <a:cs typeface="Poppins"/>
                <a:sym typeface="Poppins"/>
              </a:rPr>
              <a:t>UML artifacts design</a:t>
            </a:r>
            <a:endParaRPr>
              <a:solidFill>
                <a:srgbClr val="00B0F0"/>
              </a:solidFill>
              <a:latin typeface="Poppins"/>
              <a:ea typeface="Poppins"/>
              <a:cs typeface="Poppins"/>
              <a:sym typeface="Poppins"/>
            </a:endParaRPr>
          </a:p>
        </p:txBody>
      </p:sp>
      <p:sp>
        <p:nvSpPr>
          <p:cNvPr id="376" name="Google Shape;376;p42"/>
          <p:cNvSpPr txBox="1"/>
          <p:nvPr/>
        </p:nvSpPr>
        <p:spPr>
          <a:xfrm>
            <a:off x="8660850" y="3424363"/>
            <a:ext cx="28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B0F0"/>
                </a:solidFill>
                <a:latin typeface="Poppins"/>
                <a:ea typeface="Poppins"/>
                <a:cs typeface="Poppins"/>
                <a:sym typeface="Poppins"/>
              </a:rPr>
              <a:t>Technology stack selection</a:t>
            </a:r>
            <a:endParaRPr>
              <a:solidFill>
                <a:srgbClr val="00B0F0"/>
              </a:solidFill>
              <a:latin typeface="Poppins"/>
              <a:ea typeface="Poppins"/>
              <a:cs typeface="Poppins"/>
              <a:sym typeface="Poppins"/>
            </a:endParaRPr>
          </a:p>
        </p:txBody>
      </p:sp>
      <p:sp>
        <p:nvSpPr>
          <p:cNvPr id="377" name="Google Shape;377;p42"/>
          <p:cNvSpPr txBox="1"/>
          <p:nvPr/>
        </p:nvSpPr>
        <p:spPr>
          <a:xfrm>
            <a:off x="357625" y="5711500"/>
            <a:ext cx="44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B0F0"/>
                </a:solidFill>
                <a:latin typeface="Poppins"/>
                <a:ea typeface="Poppins"/>
                <a:cs typeface="Poppins"/>
                <a:sym typeface="Poppins"/>
              </a:rPr>
              <a:t>Code implementation and development</a:t>
            </a:r>
            <a:endParaRPr>
              <a:solidFill>
                <a:srgbClr val="00B0F0"/>
              </a:solidFill>
              <a:latin typeface="Poppins"/>
              <a:ea typeface="Poppins"/>
              <a:cs typeface="Poppins"/>
              <a:sym typeface="Poppins"/>
            </a:endParaRPr>
          </a:p>
        </p:txBody>
      </p:sp>
      <p:sp>
        <p:nvSpPr>
          <p:cNvPr id="378" name="Google Shape;378;p42"/>
          <p:cNvSpPr txBox="1"/>
          <p:nvPr/>
        </p:nvSpPr>
        <p:spPr>
          <a:xfrm>
            <a:off x="1274275" y="3228900"/>
            <a:ext cx="17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B0F0"/>
                </a:solidFill>
                <a:latin typeface="Poppins"/>
                <a:ea typeface="Poppins"/>
                <a:cs typeface="Poppins"/>
                <a:sym typeface="Poppins"/>
              </a:rPr>
              <a:t>System Testing</a:t>
            </a:r>
            <a:endParaRPr>
              <a:solidFill>
                <a:srgbClr val="00B0F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3"/>
          <p:cNvPicPr preferRelativeResize="0"/>
          <p:nvPr/>
        </p:nvPicPr>
        <p:blipFill rotWithShape="1">
          <a:blip r:embed="rId3">
            <a:alphaModFix/>
          </a:blip>
          <a:srcRect b="0" l="0" r="0" t="0"/>
          <a:stretch/>
        </p:blipFill>
        <p:spPr>
          <a:xfrm>
            <a:off x="853164" y="493906"/>
            <a:ext cx="10585150" cy="6117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ctrTitle"/>
          </p:nvPr>
        </p:nvSpPr>
        <p:spPr>
          <a:xfrm>
            <a:off x="1549615" y="2689214"/>
            <a:ext cx="28509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Tech</a:t>
            </a:r>
            <a:r>
              <a:rPr lang="en-US" sz="4400"/>
              <a:t> </a:t>
            </a:r>
            <a:r>
              <a:rPr lang="en-US" sz="4400"/>
              <a:t>Stack</a:t>
            </a:r>
            <a:endParaRPr/>
          </a:p>
        </p:txBody>
      </p:sp>
      <p:sp>
        <p:nvSpPr>
          <p:cNvPr id="390" name="Google Shape;390;p44"/>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91" name="Google Shape;391;p44"/>
          <p:cNvPicPr preferRelativeResize="0"/>
          <p:nvPr>
            <p:ph idx="2" type="pic"/>
          </p:nvPr>
        </p:nvPicPr>
        <p:blipFill rotWithShape="1">
          <a:blip r:embed="rId3">
            <a:alphaModFix/>
          </a:blip>
          <a:srcRect b="0" l="25575" r="19246" t="0"/>
          <a:stretch/>
        </p:blipFill>
        <p:spPr>
          <a:xfrm>
            <a:off x="5864352" y="0"/>
            <a:ext cx="6324600" cy="6858000"/>
          </a:xfrm>
          <a:prstGeom prst="rect">
            <a:avLst/>
          </a:prstGeom>
          <a:solidFill>
            <a:srgbClr val="C1C1C1"/>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sz="1500"/>
              <a:t>‹#›</a:t>
            </a:fld>
            <a:endParaRPr sz="1500"/>
          </a:p>
        </p:txBody>
      </p:sp>
      <p:sp>
        <p:nvSpPr>
          <p:cNvPr id="398" name="Google Shape;398;p45"/>
          <p:cNvSpPr/>
          <p:nvPr/>
        </p:nvSpPr>
        <p:spPr>
          <a:xfrm>
            <a:off x="232745" y="332507"/>
            <a:ext cx="2194500" cy="947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EB Garamond"/>
                <a:ea typeface="EB Garamond"/>
                <a:cs typeface="EB Garamond"/>
                <a:sym typeface="EB Garamond"/>
              </a:rPr>
              <a:t>Designing</a:t>
            </a:r>
            <a:endParaRPr b="0" i="0" sz="1500" u="none" cap="none" strike="noStrike">
              <a:solidFill>
                <a:srgbClr val="000000"/>
              </a:solidFill>
              <a:latin typeface="EB Garamond"/>
              <a:ea typeface="EB Garamond"/>
              <a:cs typeface="EB Garamond"/>
              <a:sym typeface="EB Garamond"/>
            </a:endParaRPr>
          </a:p>
        </p:txBody>
      </p:sp>
      <p:sp>
        <p:nvSpPr>
          <p:cNvPr id="399" name="Google Shape;399;p45"/>
          <p:cNvSpPr/>
          <p:nvPr/>
        </p:nvSpPr>
        <p:spPr>
          <a:xfrm>
            <a:off x="2612967" y="332509"/>
            <a:ext cx="2194500" cy="947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EB Garamond"/>
                <a:ea typeface="EB Garamond"/>
                <a:cs typeface="EB Garamond"/>
                <a:sym typeface="EB Garamond"/>
              </a:rPr>
              <a:t>Backend</a:t>
            </a:r>
            <a:endParaRPr b="0" i="0" sz="1500" u="none" cap="none" strike="noStrike">
              <a:solidFill>
                <a:srgbClr val="000000"/>
              </a:solidFill>
              <a:latin typeface="EB Garamond"/>
              <a:ea typeface="EB Garamond"/>
              <a:cs typeface="EB Garamond"/>
              <a:sym typeface="EB Garamond"/>
            </a:endParaRPr>
          </a:p>
        </p:txBody>
      </p:sp>
      <p:sp>
        <p:nvSpPr>
          <p:cNvPr id="400" name="Google Shape;400;p45"/>
          <p:cNvSpPr/>
          <p:nvPr/>
        </p:nvSpPr>
        <p:spPr>
          <a:xfrm>
            <a:off x="4993179" y="332507"/>
            <a:ext cx="2194500" cy="9477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EB Garamond"/>
                <a:ea typeface="EB Garamond"/>
                <a:cs typeface="EB Garamond"/>
                <a:sym typeface="EB Garamond"/>
              </a:rPr>
              <a:t>Testing</a:t>
            </a:r>
            <a:endParaRPr b="0" i="0" sz="1500" u="none" cap="none" strike="noStrike">
              <a:solidFill>
                <a:srgbClr val="000000"/>
              </a:solidFill>
              <a:latin typeface="EB Garamond"/>
              <a:ea typeface="EB Garamond"/>
              <a:cs typeface="EB Garamond"/>
              <a:sym typeface="EB Garamond"/>
            </a:endParaRPr>
          </a:p>
        </p:txBody>
      </p:sp>
      <p:sp>
        <p:nvSpPr>
          <p:cNvPr id="401" name="Google Shape;401;p45"/>
          <p:cNvSpPr/>
          <p:nvPr/>
        </p:nvSpPr>
        <p:spPr>
          <a:xfrm>
            <a:off x="7373384" y="340820"/>
            <a:ext cx="2194500" cy="9477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EB Garamond"/>
                <a:ea typeface="EB Garamond"/>
                <a:cs typeface="EB Garamond"/>
                <a:sym typeface="EB Garamond"/>
              </a:rPr>
              <a:t>Data</a:t>
            </a:r>
            <a:endParaRPr b="0" i="0" sz="1500" u="none" cap="none" strike="noStrike">
              <a:solidFill>
                <a:srgbClr val="000000"/>
              </a:solidFill>
              <a:latin typeface="EB Garamond"/>
              <a:ea typeface="EB Garamond"/>
              <a:cs typeface="EB Garamond"/>
              <a:sym typeface="EB Garamond"/>
            </a:endParaRPr>
          </a:p>
        </p:txBody>
      </p:sp>
      <p:sp>
        <p:nvSpPr>
          <p:cNvPr id="402" name="Google Shape;402;p45"/>
          <p:cNvSpPr/>
          <p:nvPr/>
        </p:nvSpPr>
        <p:spPr>
          <a:xfrm>
            <a:off x="9753600" y="332507"/>
            <a:ext cx="2194500" cy="947700"/>
          </a:xfrm>
          <a:prstGeom prst="rect">
            <a:avLst/>
          </a:prstGeom>
          <a:solidFill>
            <a:srgbClr val="FF64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EB Garamond"/>
                <a:ea typeface="EB Garamond"/>
                <a:cs typeface="EB Garamond"/>
                <a:sym typeface="EB Garamond"/>
              </a:rPr>
              <a:t>SCM</a:t>
            </a:r>
            <a:endParaRPr b="0" i="0" sz="1500" u="none" cap="none" strike="noStrike">
              <a:solidFill>
                <a:srgbClr val="000000"/>
              </a:solidFill>
              <a:latin typeface="EB Garamond"/>
              <a:ea typeface="EB Garamond"/>
              <a:cs typeface="EB Garamond"/>
              <a:sym typeface="EB Garamond"/>
            </a:endParaRPr>
          </a:p>
        </p:txBody>
      </p:sp>
      <p:sp>
        <p:nvSpPr>
          <p:cNvPr id="403" name="Google Shape;403;p45"/>
          <p:cNvSpPr/>
          <p:nvPr/>
        </p:nvSpPr>
        <p:spPr>
          <a:xfrm>
            <a:off x="2612945" y="1389135"/>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Poppins"/>
              <a:ea typeface="Poppins"/>
              <a:cs typeface="Poppins"/>
              <a:sym typeface="Poppins"/>
            </a:endParaRPr>
          </a:p>
        </p:txBody>
      </p:sp>
      <p:sp>
        <p:nvSpPr>
          <p:cNvPr id="404" name="Google Shape;404;p45"/>
          <p:cNvSpPr/>
          <p:nvPr/>
        </p:nvSpPr>
        <p:spPr>
          <a:xfrm>
            <a:off x="4993179" y="1313401"/>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Poppins"/>
              <a:ea typeface="Poppins"/>
              <a:cs typeface="Poppins"/>
              <a:sym typeface="Poppins"/>
            </a:endParaRPr>
          </a:p>
        </p:txBody>
      </p:sp>
      <p:sp>
        <p:nvSpPr>
          <p:cNvPr id="405" name="Google Shape;405;p45"/>
          <p:cNvSpPr/>
          <p:nvPr/>
        </p:nvSpPr>
        <p:spPr>
          <a:xfrm>
            <a:off x="7373384" y="1313399"/>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Poppins"/>
              <a:ea typeface="Poppins"/>
              <a:cs typeface="Poppins"/>
              <a:sym typeface="Poppins"/>
            </a:endParaRPr>
          </a:p>
        </p:txBody>
      </p:sp>
      <p:sp>
        <p:nvSpPr>
          <p:cNvPr id="406" name="Google Shape;406;p45"/>
          <p:cNvSpPr/>
          <p:nvPr/>
        </p:nvSpPr>
        <p:spPr>
          <a:xfrm>
            <a:off x="9753597" y="1313400"/>
            <a:ext cx="2194500" cy="511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Poppins"/>
              <a:ea typeface="Poppins"/>
              <a:cs typeface="Poppins"/>
              <a:sym typeface="Poppins"/>
            </a:endParaRPr>
          </a:p>
        </p:txBody>
      </p:sp>
      <p:sp>
        <p:nvSpPr>
          <p:cNvPr id="407" name="Google Shape;407;p45"/>
          <p:cNvSpPr/>
          <p:nvPr/>
        </p:nvSpPr>
        <p:spPr>
          <a:xfrm flipH="1">
            <a:off x="232801" y="1255217"/>
            <a:ext cx="2194500" cy="257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UML</a:t>
            </a:r>
            <a:endParaRPr b="0" i="0" sz="1500" u="none" cap="none" strike="noStrike">
              <a:solidFill>
                <a:srgbClr val="000000"/>
              </a:solidFill>
              <a:latin typeface="EB Garamond"/>
              <a:ea typeface="EB Garamond"/>
              <a:cs typeface="EB Garamond"/>
              <a:sym typeface="EB Garamond"/>
            </a:endParaRPr>
          </a:p>
        </p:txBody>
      </p:sp>
      <p:sp>
        <p:nvSpPr>
          <p:cNvPr id="408" name="Google Shape;408;p45"/>
          <p:cNvSpPr/>
          <p:nvPr/>
        </p:nvSpPr>
        <p:spPr>
          <a:xfrm flipH="1">
            <a:off x="2613021" y="1255219"/>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Core Language</a:t>
            </a:r>
            <a:endParaRPr b="0" i="0" sz="1500" u="none" cap="none" strike="noStrike">
              <a:solidFill>
                <a:srgbClr val="000000"/>
              </a:solidFill>
              <a:latin typeface="EB Garamond"/>
              <a:ea typeface="EB Garamond"/>
              <a:cs typeface="EB Garamond"/>
              <a:sym typeface="EB Garamond"/>
            </a:endParaRPr>
          </a:p>
        </p:txBody>
      </p:sp>
      <p:sp>
        <p:nvSpPr>
          <p:cNvPr id="409" name="Google Shape;409;p45"/>
          <p:cNvSpPr/>
          <p:nvPr/>
        </p:nvSpPr>
        <p:spPr>
          <a:xfrm flipH="1">
            <a:off x="2610452" y="2294541"/>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Framework</a:t>
            </a:r>
            <a:endParaRPr b="0" i="0" sz="1500" u="none" cap="none" strike="noStrike">
              <a:solidFill>
                <a:srgbClr val="000000"/>
              </a:solidFill>
              <a:latin typeface="EB Garamond"/>
              <a:ea typeface="EB Garamond"/>
              <a:cs typeface="EB Garamond"/>
              <a:sym typeface="EB Garamond"/>
            </a:endParaRPr>
          </a:p>
        </p:txBody>
      </p:sp>
      <p:sp>
        <p:nvSpPr>
          <p:cNvPr id="410" name="Google Shape;410;p45"/>
          <p:cNvSpPr/>
          <p:nvPr/>
        </p:nvSpPr>
        <p:spPr>
          <a:xfrm flipH="1">
            <a:off x="9753500" y="1288464"/>
            <a:ext cx="2194500" cy="5097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Code Collaboration</a:t>
            </a:r>
            <a:endParaRPr b="0" i="0" sz="1500" u="none" cap="none" strike="noStrike">
              <a:solidFill>
                <a:srgbClr val="000000"/>
              </a:solidFill>
              <a:latin typeface="EB Garamond"/>
              <a:ea typeface="EB Garamond"/>
              <a:cs typeface="EB Garamond"/>
              <a:sym typeface="EB Garamond"/>
            </a:endParaRPr>
          </a:p>
        </p:txBody>
      </p:sp>
      <p:pic>
        <p:nvPicPr>
          <p:cNvPr id="411" name="Google Shape;411;p45"/>
          <p:cNvPicPr preferRelativeResize="0"/>
          <p:nvPr/>
        </p:nvPicPr>
        <p:blipFill rotWithShape="1">
          <a:blip r:embed="rId3">
            <a:alphaModFix/>
          </a:blip>
          <a:srcRect b="0" l="9305" r="0" t="12929"/>
          <a:stretch/>
        </p:blipFill>
        <p:spPr>
          <a:xfrm>
            <a:off x="7772399" y="1864348"/>
            <a:ext cx="1273284" cy="732093"/>
          </a:xfrm>
          <a:prstGeom prst="rect">
            <a:avLst/>
          </a:prstGeom>
          <a:noFill/>
          <a:ln>
            <a:noFill/>
          </a:ln>
        </p:spPr>
      </p:pic>
      <p:pic>
        <p:nvPicPr>
          <p:cNvPr id="412" name="Google Shape;412;p45"/>
          <p:cNvPicPr preferRelativeResize="0"/>
          <p:nvPr/>
        </p:nvPicPr>
        <p:blipFill rotWithShape="1">
          <a:blip r:embed="rId4">
            <a:alphaModFix/>
          </a:blip>
          <a:srcRect b="0" l="0" r="0" t="0"/>
          <a:stretch/>
        </p:blipFill>
        <p:spPr>
          <a:xfrm>
            <a:off x="3451169" y="1516440"/>
            <a:ext cx="513003" cy="706407"/>
          </a:xfrm>
          <a:prstGeom prst="rect">
            <a:avLst/>
          </a:prstGeom>
          <a:noFill/>
          <a:ln>
            <a:noFill/>
          </a:ln>
        </p:spPr>
      </p:pic>
      <p:sp>
        <p:nvSpPr>
          <p:cNvPr id="413" name="Google Shape;413;p45"/>
          <p:cNvSpPr/>
          <p:nvPr/>
        </p:nvSpPr>
        <p:spPr>
          <a:xfrm flipH="1">
            <a:off x="4993217" y="1255217"/>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Tools</a:t>
            </a:r>
            <a:endParaRPr b="0" i="0" sz="1500" u="none" cap="none" strike="noStrike">
              <a:solidFill>
                <a:srgbClr val="000000"/>
              </a:solidFill>
              <a:latin typeface="EB Garamond"/>
              <a:ea typeface="EB Garamond"/>
              <a:cs typeface="EB Garamond"/>
              <a:sym typeface="EB Garamond"/>
            </a:endParaRPr>
          </a:p>
        </p:txBody>
      </p:sp>
      <p:sp>
        <p:nvSpPr>
          <p:cNvPr id="414" name="Google Shape;414;p45"/>
          <p:cNvSpPr/>
          <p:nvPr/>
        </p:nvSpPr>
        <p:spPr>
          <a:xfrm flipH="1">
            <a:off x="7373355" y="1296773"/>
            <a:ext cx="2194500" cy="249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SQL Database</a:t>
            </a:r>
            <a:endParaRPr b="0" i="0" sz="1500" u="none" cap="none" strike="noStrike">
              <a:solidFill>
                <a:srgbClr val="000000"/>
              </a:solidFill>
              <a:latin typeface="EB Garamond"/>
              <a:ea typeface="EB Garamond"/>
              <a:cs typeface="EB Garamond"/>
              <a:sym typeface="EB Garamond"/>
            </a:endParaRPr>
          </a:p>
        </p:txBody>
      </p:sp>
      <p:sp>
        <p:nvSpPr>
          <p:cNvPr id="415" name="Google Shape;415;p45"/>
          <p:cNvSpPr/>
          <p:nvPr/>
        </p:nvSpPr>
        <p:spPr>
          <a:xfrm flipH="1">
            <a:off x="2612917" y="4934549"/>
            <a:ext cx="2194500" cy="5295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EB Garamond"/>
                <a:ea typeface="EB Garamond"/>
                <a:cs typeface="EB Garamond"/>
                <a:sym typeface="EB Garamond"/>
              </a:rPr>
              <a:t>Application Server</a:t>
            </a:r>
            <a:endParaRPr b="0" i="0" sz="1500" u="none" cap="none" strike="noStrike">
              <a:solidFill>
                <a:srgbClr val="000000"/>
              </a:solidFill>
              <a:latin typeface="EB Garamond"/>
              <a:ea typeface="EB Garamond"/>
              <a:cs typeface="EB Garamond"/>
              <a:sym typeface="EB Garamond"/>
            </a:endParaRPr>
          </a:p>
        </p:txBody>
      </p:sp>
      <p:pic>
        <p:nvPicPr>
          <p:cNvPr id="416" name="Google Shape;416;p45"/>
          <p:cNvPicPr preferRelativeResize="0"/>
          <p:nvPr/>
        </p:nvPicPr>
        <p:blipFill rotWithShape="1">
          <a:blip r:embed="rId5">
            <a:alphaModFix/>
          </a:blip>
          <a:srcRect b="21405" l="21650" r="22963" t="23254"/>
          <a:stretch/>
        </p:blipFill>
        <p:spPr>
          <a:xfrm>
            <a:off x="2799999" y="5519893"/>
            <a:ext cx="1693680" cy="947633"/>
          </a:xfrm>
          <a:prstGeom prst="rect">
            <a:avLst/>
          </a:prstGeom>
          <a:noFill/>
          <a:ln>
            <a:noFill/>
          </a:ln>
        </p:spPr>
      </p:pic>
      <p:pic>
        <p:nvPicPr>
          <p:cNvPr id="417" name="Google Shape;417;p45"/>
          <p:cNvPicPr preferRelativeResize="0"/>
          <p:nvPr/>
        </p:nvPicPr>
        <p:blipFill rotWithShape="1">
          <a:blip r:embed="rId6">
            <a:alphaModFix/>
          </a:blip>
          <a:srcRect b="0" l="0" r="0" t="0"/>
          <a:stretch/>
        </p:blipFill>
        <p:spPr>
          <a:xfrm>
            <a:off x="2552700" y="2542500"/>
            <a:ext cx="947634" cy="947634"/>
          </a:xfrm>
          <a:prstGeom prst="rect">
            <a:avLst/>
          </a:prstGeom>
          <a:noFill/>
          <a:ln>
            <a:noFill/>
          </a:ln>
        </p:spPr>
      </p:pic>
      <p:pic>
        <p:nvPicPr>
          <p:cNvPr id="418" name="Google Shape;418;p45"/>
          <p:cNvPicPr preferRelativeResize="0"/>
          <p:nvPr/>
        </p:nvPicPr>
        <p:blipFill rotWithShape="1">
          <a:blip r:embed="rId7">
            <a:alphaModFix/>
          </a:blip>
          <a:srcRect b="0" l="0" r="0" t="0"/>
          <a:stretch/>
        </p:blipFill>
        <p:spPr>
          <a:xfrm>
            <a:off x="3679200" y="2615633"/>
            <a:ext cx="1205978" cy="678567"/>
          </a:xfrm>
          <a:prstGeom prst="rect">
            <a:avLst/>
          </a:prstGeom>
          <a:noFill/>
          <a:ln>
            <a:noFill/>
          </a:ln>
        </p:spPr>
      </p:pic>
      <p:pic>
        <p:nvPicPr>
          <p:cNvPr id="419" name="Google Shape;419;p45"/>
          <p:cNvPicPr preferRelativeResize="0"/>
          <p:nvPr/>
        </p:nvPicPr>
        <p:blipFill rotWithShape="1">
          <a:blip r:embed="rId8">
            <a:alphaModFix/>
          </a:blip>
          <a:srcRect b="0" l="0" r="0" t="0"/>
          <a:stretch/>
        </p:blipFill>
        <p:spPr>
          <a:xfrm>
            <a:off x="2615633" y="3639395"/>
            <a:ext cx="1273267" cy="729367"/>
          </a:xfrm>
          <a:prstGeom prst="rect">
            <a:avLst/>
          </a:prstGeom>
          <a:noFill/>
          <a:ln>
            <a:noFill/>
          </a:ln>
        </p:spPr>
      </p:pic>
      <p:pic>
        <p:nvPicPr>
          <p:cNvPr id="420" name="Google Shape;420;p45"/>
          <p:cNvPicPr preferRelativeResize="0"/>
          <p:nvPr/>
        </p:nvPicPr>
        <p:blipFill rotWithShape="1">
          <a:blip r:embed="rId9">
            <a:alphaModFix/>
          </a:blip>
          <a:srcRect b="0" l="0" r="0" t="0"/>
          <a:stretch/>
        </p:blipFill>
        <p:spPr>
          <a:xfrm>
            <a:off x="4077232" y="3591571"/>
            <a:ext cx="826800" cy="880694"/>
          </a:xfrm>
          <a:prstGeom prst="rect">
            <a:avLst/>
          </a:prstGeom>
          <a:noFill/>
          <a:ln>
            <a:noFill/>
          </a:ln>
        </p:spPr>
      </p:pic>
      <p:pic>
        <p:nvPicPr>
          <p:cNvPr id="421" name="Google Shape;421;p45"/>
          <p:cNvPicPr preferRelativeResize="0"/>
          <p:nvPr/>
        </p:nvPicPr>
        <p:blipFill rotWithShape="1">
          <a:blip r:embed="rId10">
            <a:alphaModFix/>
          </a:blip>
          <a:srcRect b="0" l="0" r="0" t="0"/>
          <a:stretch/>
        </p:blipFill>
        <p:spPr>
          <a:xfrm>
            <a:off x="5384072" y="1618919"/>
            <a:ext cx="1466499" cy="1018981"/>
          </a:xfrm>
          <a:prstGeom prst="rect">
            <a:avLst/>
          </a:prstGeom>
          <a:noFill/>
          <a:ln>
            <a:noFill/>
          </a:ln>
        </p:spPr>
      </p:pic>
      <p:pic>
        <p:nvPicPr>
          <p:cNvPr id="422" name="Google Shape;422;p45"/>
          <p:cNvPicPr preferRelativeResize="0"/>
          <p:nvPr/>
        </p:nvPicPr>
        <p:blipFill rotWithShape="1">
          <a:blip r:embed="rId11">
            <a:alphaModFix/>
          </a:blip>
          <a:srcRect b="0" l="0" r="0" t="0"/>
          <a:stretch/>
        </p:blipFill>
        <p:spPr>
          <a:xfrm>
            <a:off x="5604663" y="3154317"/>
            <a:ext cx="1049233" cy="1049233"/>
          </a:xfrm>
          <a:prstGeom prst="rect">
            <a:avLst/>
          </a:prstGeom>
          <a:noFill/>
          <a:ln>
            <a:noFill/>
          </a:ln>
        </p:spPr>
      </p:pic>
      <p:pic>
        <p:nvPicPr>
          <p:cNvPr id="423" name="Google Shape;423;p45"/>
          <p:cNvPicPr preferRelativeResize="0"/>
          <p:nvPr/>
        </p:nvPicPr>
        <p:blipFill rotWithShape="1">
          <a:blip r:embed="rId12">
            <a:alphaModFix/>
          </a:blip>
          <a:srcRect b="0" l="0" r="0" t="0"/>
          <a:stretch/>
        </p:blipFill>
        <p:spPr>
          <a:xfrm>
            <a:off x="9828851" y="2023999"/>
            <a:ext cx="2044067" cy="1130334"/>
          </a:xfrm>
          <a:prstGeom prst="rect">
            <a:avLst/>
          </a:prstGeom>
          <a:noFill/>
          <a:ln>
            <a:noFill/>
          </a:ln>
        </p:spPr>
      </p:pic>
      <p:pic>
        <p:nvPicPr>
          <p:cNvPr id="424" name="Google Shape;424;p45"/>
          <p:cNvPicPr preferRelativeResize="0"/>
          <p:nvPr/>
        </p:nvPicPr>
        <p:blipFill rotWithShape="1">
          <a:blip r:embed="rId13">
            <a:alphaModFix/>
          </a:blip>
          <a:srcRect b="0" l="0" r="0" t="0"/>
          <a:stretch/>
        </p:blipFill>
        <p:spPr>
          <a:xfrm>
            <a:off x="445425" y="1864350"/>
            <a:ext cx="1928400" cy="826800"/>
          </a:xfrm>
          <a:prstGeom prst="rect">
            <a:avLst/>
          </a:prstGeom>
          <a:noFill/>
          <a:ln>
            <a:noFill/>
          </a:ln>
        </p:spPr>
      </p:pic>
      <p:pic>
        <p:nvPicPr>
          <p:cNvPr id="425" name="Google Shape;425;p45"/>
          <p:cNvPicPr preferRelativeResize="0"/>
          <p:nvPr/>
        </p:nvPicPr>
        <p:blipFill rotWithShape="1">
          <a:blip r:embed="rId14">
            <a:alphaModFix/>
          </a:blip>
          <a:srcRect b="0" l="0" r="0" t="0"/>
          <a:stretch/>
        </p:blipFill>
        <p:spPr>
          <a:xfrm>
            <a:off x="9909972" y="3294200"/>
            <a:ext cx="1881862" cy="785833"/>
          </a:xfrm>
          <a:prstGeom prst="rect">
            <a:avLst/>
          </a:prstGeom>
          <a:noFill/>
          <a:ln>
            <a:noFill/>
          </a:ln>
        </p:spPr>
      </p:pic>
      <p:pic>
        <p:nvPicPr>
          <p:cNvPr id="426" name="Google Shape;426;p45"/>
          <p:cNvPicPr preferRelativeResize="0"/>
          <p:nvPr/>
        </p:nvPicPr>
        <p:blipFill rotWithShape="1">
          <a:blip r:embed="rId15">
            <a:alphaModFix/>
          </a:blip>
          <a:srcRect b="0" l="0" r="0" t="0"/>
          <a:stretch/>
        </p:blipFill>
        <p:spPr>
          <a:xfrm>
            <a:off x="10160833" y="4368767"/>
            <a:ext cx="1529333" cy="1529333"/>
          </a:xfrm>
          <a:prstGeom prst="rect">
            <a:avLst/>
          </a:prstGeom>
          <a:noFill/>
          <a:ln>
            <a:noFill/>
          </a:ln>
        </p:spPr>
      </p:pic>
      <p:pic>
        <p:nvPicPr>
          <p:cNvPr id="427" name="Google Shape;427;p45"/>
          <p:cNvPicPr preferRelativeResize="0"/>
          <p:nvPr/>
        </p:nvPicPr>
        <p:blipFill rotWithShape="1">
          <a:blip r:embed="rId16">
            <a:alphaModFix/>
          </a:blip>
          <a:srcRect b="17616" l="19305" r="16169" t="16503"/>
          <a:stretch/>
        </p:blipFill>
        <p:spPr>
          <a:xfrm>
            <a:off x="776477" y="3042575"/>
            <a:ext cx="947625" cy="9674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idx="12" type="sldNum"/>
          </p:nvPr>
        </p:nvSpPr>
        <p:spPr>
          <a:xfrm>
            <a:off x="11296610" y="6217622"/>
            <a:ext cx="731700" cy="524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121" name="Google Shape;121;p28"/>
          <p:cNvPicPr preferRelativeResize="0"/>
          <p:nvPr/>
        </p:nvPicPr>
        <p:blipFill>
          <a:blip r:embed="rId3">
            <a:alphaModFix/>
          </a:blip>
          <a:stretch>
            <a:fillRect/>
          </a:stretch>
        </p:blipFill>
        <p:spPr>
          <a:xfrm>
            <a:off x="5905575" y="0"/>
            <a:ext cx="6193924" cy="6656975"/>
          </a:xfrm>
          <a:prstGeom prst="rect">
            <a:avLst/>
          </a:prstGeom>
          <a:noFill/>
          <a:ln>
            <a:noFill/>
          </a:ln>
        </p:spPr>
      </p:pic>
      <p:sp>
        <p:nvSpPr>
          <p:cNvPr id="122" name="Google Shape;122;p28"/>
          <p:cNvSpPr txBox="1"/>
          <p:nvPr/>
        </p:nvSpPr>
        <p:spPr>
          <a:xfrm>
            <a:off x="277700" y="4485625"/>
            <a:ext cx="4070400" cy="15546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None/>
            </a:pPr>
            <a:r>
              <a:rPr lang="en-US" sz="3500">
                <a:solidFill>
                  <a:schemeClr val="dk2"/>
                </a:solidFill>
              </a:rPr>
              <a:t>The Ask – </a:t>
            </a:r>
            <a:endParaRPr sz="3500">
              <a:solidFill>
                <a:schemeClr val="dk2"/>
              </a:solidFill>
            </a:endParaRPr>
          </a:p>
          <a:p>
            <a:pPr indent="0" lvl="0" marL="0" rtl="0" algn="l">
              <a:lnSpc>
                <a:spcPct val="110000"/>
              </a:lnSpc>
              <a:spcBef>
                <a:spcPts val="0"/>
              </a:spcBef>
              <a:spcAft>
                <a:spcPts val="0"/>
              </a:spcAft>
              <a:buClr>
                <a:schemeClr val="lt1"/>
              </a:buClr>
              <a:buSzPts val="3500"/>
              <a:buFont typeface="Poppins"/>
              <a:buNone/>
            </a:pPr>
            <a:r>
              <a:rPr lang="en-US" sz="3500">
                <a:solidFill>
                  <a:schemeClr val="dk2"/>
                </a:solidFill>
              </a:rPr>
              <a:t>Where we started?</a:t>
            </a:r>
            <a:endParaRPr sz="3500">
              <a:solidFill>
                <a:schemeClr val="dk2"/>
              </a:solidFill>
            </a:endParaRPr>
          </a:p>
          <a:p>
            <a:pPr indent="0" lvl="0" marL="0" rtl="0" algn="l">
              <a:spcBef>
                <a:spcPts val="0"/>
              </a:spcBef>
              <a:spcAft>
                <a:spcPts val="0"/>
              </a:spcAft>
              <a:buNone/>
            </a:pPr>
            <a:r>
              <a:t/>
            </a:r>
            <a:endParaRPr sz="1200"/>
          </a:p>
        </p:txBody>
      </p:sp>
      <p:sp>
        <p:nvSpPr>
          <p:cNvPr id="123" name="Google Shape;123;p28"/>
          <p:cNvSpPr txBox="1"/>
          <p:nvPr/>
        </p:nvSpPr>
        <p:spPr>
          <a:xfrm>
            <a:off x="91975" y="124975"/>
            <a:ext cx="1762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2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6"/>
          <p:cNvSpPr txBox="1"/>
          <p:nvPr>
            <p:ph type="ctrTitle"/>
          </p:nvPr>
        </p:nvSpPr>
        <p:spPr>
          <a:xfrm>
            <a:off x="713101" y="2847182"/>
            <a:ext cx="3883800" cy="107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Development</a:t>
            </a:r>
            <a:endParaRPr/>
          </a:p>
        </p:txBody>
      </p:sp>
      <p:sp>
        <p:nvSpPr>
          <p:cNvPr id="434" name="Google Shape;434;p46"/>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35" name="Google Shape;435;p46"/>
          <p:cNvPicPr preferRelativeResize="0"/>
          <p:nvPr>
            <p:ph idx="2" type="pic"/>
          </p:nvPr>
        </p:nvPicPr>
        <p:blipFill rotWithShape="1">
          <a:blip r:embed="rId3">
            <a:alphaModFix/>
          </a:blip>
          <a:srcRect b="1905" l="13292" r="33896" t="-1905"/>
          <a:stretch/>
        </p:blipFill>
        <p:spPr>
          <a:xfrm>
            <a:off x="5864352" y="0"/>
            <a:ext cx="6324600" cy="6858000"/>
          </a:xfrm>
          <a:prstGeom prst="rect">
            <a:avLst/>
          </a:prstGeom>
          <a:solidFill>
            <a:srgbClr val="727272"/>
          </a:solid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sp>
        <p:nvSpPr>
          <p:cNvPr id="441" name="Google Shape;441;p47"/>
          <p:cNvSpPr txBox="1"/>
          <p:nvPr>
            <p:ph idx="12" type="sldNum"/>
          </p:nvPr>
        </p:nvSpPr>
        <p:spPr>
          <a:xfrm>
            <a:off x="11228832" y="6309360"/>
            <a:ext cx="2745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442" name="Google Shape;442;p47"/>
          <p:cNvSpPr/>
          <p:nvPr/>
        </p:nvSpPr>
        <p:spPr>
          <a:xfrm>
            <a:off x="2938350" y="1511750"/>
            <a:ext cx="7763100" cy="4599600"/>
          </a:xfrm>
          <a:prstGeom prst="rect">
            <a:avLst/>
          </a:prstGeom>
          <a:solidFill>
            <a:srgbClr val="FFFFFF"/>
          </a:solidFill>
          <a:ln cap="flat" cmpd="sng" w="19050">
            <a:solidFill>
              <a:srgbClr val="000000"/>
            </a:solidFill>
            <a:prstDash val="dash"/>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3" name="Google Shape;443;p47"/>
          <p:cNvPicPr preferRelativeResize="0"/>
          <p:nvPr/>
        </p:nvPicPr>
        <p:blipFill rotWithShape="1">
          <a:blip r:embed="rId3">
            <a:alphaModFix/>
          </a:blip>
          <a:srcRect b="0" l="0" r="0" t="0"/>
          <a:stretch/>
        </p:blipFill>
        <p:spPr>
          <a:xfrm>
            <a:off x="200825" y="3696547"/>
            <a:ext cx="888150" cy="658386"/>
          </a:xfrm>
          <a:prstGeom prst="rect">
            <a:avLst/>
          </a:prstGeom>
          <a:noFill/>
          <a:ln>
            <a:noFill/>
          </a:ln>
        </p:spPr>
      </p:pic>
      <p:cxnSp>
        <p:nvCxnSpPr>
          <p:cNvPr id="444" name="Google Shape;444;p47"/>
          <p:cNvCxnSpPr/>
          <p:nvPr/>
        </p:nvCxnSpPr>
        <p:spPr>
          <a:xfrm>
            <a:off x="1387126" y="4165528"/>
            <a:ext cx="1282500" cy="12000"/>
          </a:xfrm>
          <a:prstGeom prst="straightConnector1">
            <a:avLst/>
          </a:prstGeom>
          <a:noFill/>
          <a:ln cap="flat" cmpd="sng" w="9525">
            <a:solidFill>
              <a:srgbClr val="000000"/>
            </a:solidFill>
            <a:prstDash val="solid"/>
            <a:round/>
            <a:headEnd len="sm" w="sm" type="none"/>
            <a:tailEnd len="med" w="med" type="triangle"/>
          </a:ln>
        </p:spPr>
      </p:cxnSp>
      <p:sp>
        <p:nvSpPr>
          <p:cNvPr id="445" name="Google Shape;445;p47"/>
          <p:cNvSpPr txBox="1"/>
          <p:nvPr/>
        </p:nvSpPr>
        <p:spPr>
          <a:xfrm>
            <a:off x="1297180" y="3649999"/>
            <a:ext cx="1339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Poppins"/>
                <a:ea typeface="Poppins"/>
                <a:cs typeface="Poppins"/>
                <a:sym typeface="Poppins"/>
              </a:rPr>
              <a:t>HTTP Request</a:t>
            </a:r>
            <a:endParaRPr b="0" i="0" sz="700" u="none" cap="none" strike="noStrike">
              <a:solidFill>
                <a:srgbClr val="000000"/>
              </a:solidFill>
              <a:latin typeface="Poppins"/>
              <a:ea typeface="Poppins"/>
              <a:cs typeface="Poppins"/>
              <a:sym typeface="Poppins"/>
            </a:endParaRPr>
          </a:p>
        </p:txBody>
      </p:sp>
      <p:pic>
        <p:nvPicPr>
          <p:cNvPr id="446" name="Google Shape;446;p47"/>
          <p:cNvPicPr preferRelativeResize="0"/>
          <p:nvPr/>
        </p:nvPicPr>
        <p:blipFill rotWithShape="1">
          <a:blip r:embed="rId4">
            <a:alphaModFix/>
          </a:blip>
          <a:srcRect b="0" l="0" r="0" t="0"/>
          <a:stretch/>
        </p:blipFill>
        <p:spPr>
          <a:xfrm>
            <a:off x="257468" y="4493088"/>
            <a:ext cx="774868" cy="598627"/>
          </a:xfrm>
          <a:prstGeom prst="rect">
            <a:avLst/>
          </a:prstGeom>
          <a:noFill/>
          <a:ln>
            <a:noFill/>
          </a:ln>
        </p:spPr>
      </p:pic>
      <p:sp>
        <p:nvSpPr>
          <p:cNvPr id="447" name="Google Shape;447;p47"/>
          <p:cNvSpPr/>
          <p:nvPr/>
        </p:nvSpPr>
        <p:spPr>
          <a:xfrm>
            <a:off x="3749477" y="2736225"/>
            <a:ext cx="946800" cy="29139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7"/>
          <p:cNvSpPr/>
          <p:nvPr/>
        </p:nvSpPr>
        <p:spPr>
          <a:xfrm>
            <a:off x="7527463" y="2692925"/>
            <a:ext cx="1038600" cy="29139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7"/>
          <p:cNvSpPr/>
          <p:nvPr/>
        </p:nvSpPr>
        <p:spPr>
          <a:xfrm>
            <a:off x="5553913" y="2736225"/>
            <a:ext cx="1038600" cy="2913900"/>
          </a:xfrm>
          <a:prstGeom prst="rect">
            <a:avLst/>
          </a:prstGeom>
          <a:solidFill>
            <a:srgbClr val="FFE63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p47"/>
          <p:cNvPicPr preferRelativeResize="0"/>
          <p:nvPr/>
        </p:nvPicPr>
        <p:blipFill rotWithShape="1">
          <a:blip r:embed="rId5">
            <a:alphaModFix/>
          </a:blip>
          <a:srcRect b="0" l="9305" r="0" t="12929"/>
          <a:stretch/>
        </p:blipFill>
        <p:spPr>
          <a:xfrm>
            <a:off x="9501000" y="3861184"/>
            <a:ext cx="1038600" cy="663979"/>
          </a:xfrm>
          <a:prstGeom prst="rect">
            <a:avLst/>
          </a:prstGeom>
          <a:noFill/>
          <a:ln>
            <a:noFill/>
          </a:ln>
        </p:spPr>
      </p:pic>
      <p:cxnSp>
        <p:nvCxnSpPr>
          <p:cNvPr id="451" name="Google Shape;451;p47"/>
          <p:cNvCxnSpPr/>
          <p:nvPr/>
        </p:nvCxnSpPr>
        <p:spPr>
          <a:xfrm rot="10800000">
            <a:off x="1373883" y="4617397"/>
            <a:ext cx="1308000" cy="20100"/>
          </a:xfrm>
          <a:prstGeom prst="straightConnector1">
            <a:avLst/>
          </a:prstGeom>
          <a:noFill/>
          <a:ln cap="flat" cmpd="sng" w="9525">
            <a:solidFill>
              <a:srgbClr val="000000"/>
            </a:solidFill>
            <a:prstDash val="solid"/>
            <a:round/>
            <a:headEnd len="sm" w="sm" type="none"/>
            <a:tailEnd len="med" w="med" type="triangle"/>
          </a:ln>
        </p:spPr>
      </p:cxnSp>
      <p:sp>
        <p:nvSpPr>
          <p:cNvPr id="452" name="Google Shape;452;p47"/>
          <p:cNvSpPr txBox="1"/>
          <p:nvPr/>
        </p:nvSpPr>
        <p:spPr>
          <a:xfrm>
            <a:off x="1236226" y="4691348"/>
            <a:ext cx="14052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Poppins"/>
                <a:ea typeface="Poppins"/>
                <a:cs typeface="Poppins"/>
                <a:sym typeface="Poppins"/>
              </a:rPr>
              <a:t>HTTP Response</a:t>
            </a:r>
            <a:endParaRPr b="0" i="0" sz="700" u="none" cap="none" strike="noStrike">
              <a:solidFill>
                <a:srgbClr val="000000"/>
              </a:solidFill>
              <a:latin typeface="Poppins"/>
              <a:ea typeface="Poppins"/>
              <a:cs typeface="Poppins"/>
              <a:sym typeface="Poppins"/>
            </a:endParaRPr>
          </a:p>
        </p:txBody>
      </p:sp>
      <p:sp>
        <p:nvSpPr>
          <p:cNvPr id="453" name="Google Shape;453;p47"/>
          <p:cNvSpPr txBox="1"/>
          <p:nvPr/>
        </p:nvSpPr>
        <p:spPr>
          <a:xfrm>
            <a:off x="3808573" y="3962325"/>
            <a:ext cx="887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Poppins"/>
                <a:ea typeface="Poppins"/>
                <a:cs typeface="Poppins"/>
                <a:sym typeface="Poppins"/>
              </a:rPr>
              <a:t>Java Main Client</a:t>
            </a:r>
            <a:endParaRPr b="0" i="0" sz="700" u="none" cap="none" strike="noStrike">
              <a:solidFill>
                <a:srgbClr val="000000"/>
              </a:solidFill>
              <a:latin typeface="Poppins"/>
              <a:ea typeface="Poppins"/>
              <a:cs typeface="Poppins"/>
              <a:sym typeface="Poppins"/>
            </a:endParaRPr>
          </a:p>
        </p:txBody>
      </p:sp>
      <p:sp>
        <p:nvSpPr>
          <p:cNvPr id="454" name="Google Shape;454;p47"/>
          <p:cNvSpPr txBox="1"/>
          <p:nvPr/>
        </p:nvSpPr>
        <p:spPr>
          <a:xfrm>
            <a:off x="5553911" y="3988325"/>
            <a:ext cx="10386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Poppins"/>
                <a:ea typeface="Poppins"/>
                <a:cs typeface="Poppins"/>
                <a:sym typeface="Poppins"/>
              </a:rPr>
              <a:t>Business Code</a:t>
            </a:r>
            <a:endParaRPr b="0" i="0" sz="700" u="none" cap="none" strike="noStrike">
              <a:solidFill>
                <a:srgbClr val="000000"/>
              </a:solidFill>
              <a:latin typeface="Poppins"/>
              <a:ea typeface="Poppins"/>
              <a:cs typeface="Poppins"/>
              <a:sym typeface="Poppins"/>
            </a:endParaRPr>
          </a:p>
        </p:txBody>
      </p:sp>
      <p:sp>
        <p:nvSpPr>
          <p:cNvPr id="455" name="Google Shape;455;p47"/>
          <p:cNvSpPr txBox="1"/>
          <p:nvPr/>
        </p:nvSpPr>
        <p:spPr>
          <a:xfrm>
            <a:off x="7602913" y="3919025"/>
            <a:ext cx="887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Poppins"/>
                <a:ea typeface="Poppins"/>
                <a:cs typeface="Poppins"/>
                <a:sym typeface="Poppins"/>
              </a:rPr>
              <a:t>Database Code</a:t>
            </a:r>
            <a:endParaRPr b="0" i="0" sz="700" u="none" cap="none" strike="noStrike">
              <a:solidFill>
                <a:srgbClr val="000000"/>
              </a:solidFill>
              <a:latin typeface="Poppins"/>
              <a:ea typeface="Poppins"/>
              <a:cs typeface="Poppins"/>
              <a:sym typeface="Poppins"/>
            </a:endParaRPr>
          </a:p>
        </p:txBody>
      </p:sp>
      <p:sp>
        <p:nvSpPr>
          <p:cNvPr id="456" name="Google Shape;456;p47"/>
          <p:cNvSpPr txBox="1"/>
          <p:nvPr/>
        </p:nvSpPr>
        <p:spPr>
          <a:xfrm>
            <a:off x="3534974" y="830425"/>
            <a:ext cx="1813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US" sz="1500" u="none" cap="none" strike="noStrike">
                <a:solidFill>
                  <a:srgbClr val="000000"/>
                </a:solidFill>
                <a:latin typeface="Poppins"/>
                <a:ea typeface="Poppins"/>
                <a:cs typeface="Poppins"/>
                <a:sym typeface="Poppins"/>
              </a:rPr>
              <a:t>POS Application</a:t>
            </a:r>
            <a:endParaRPr b="1" i="0" sz="1300" u="none" cap="none" strike="noStrike">
              <a:solidFill>
                <a:srgbClr val="000000"/>
              </a:solidFill>
              <a:latin typeface="Poppins"/>
              <a:ea typeface="Poppins"/>
              <a:cs typeface="Poppins"/>
              <a:sym typeface="Poppins"/>
            </a:endParaRPr>
          </a:p>
        </p:txBody>
      </p:sp>
      <p:cxnSp>
        <p:nvCxnSpPr>
          <p:cNvPr id="457" name="Google Shape;457;p47"/>
          <p:cNvCxnSpPr/>
          <p:nvPr/>
        </p:nvCxnSpPr>
        <p:spPr>
          <a:xfrm>
            <a:off x="4765388" y="414672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458" name="Google Shape;458;p47"/>
          <p:cNvCxnSpPr/>
          <p:nvPr/>
        </p:nvCxnSpPr>
        <p:spPr>
          <a:xfrm>
            <a:off x="6700288" y="4146713"/>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459" name="Google Shape;459;p47"/>
          <p:cNvCxnSpPr/>
          <p:nvPr/>
        </p:nvCxnSpPr>
        <p:spPr>
          <a:xfrm>
            <a:off x="8673838" y="4146725"/>
            <a:ext cx="719400" cy="6300"/>
          </a:xfrm>
          <a:prstGeom prst="straightConnector1">
            <a:avLst/>
          </a:prstGeom>
          <a:noFill/>
          <a:ln cap="flat" cmpd="sng" w="9525">
            <a:solidFill>
              <a:srgbClr val="000000"/>
            </a:solidFill>
            <a:prstDash val="solid"/>
            <a:round/>
            <a:headEnd len="sm" w="sm" type="none"/>
            <a:tailEnd len="med" w="med" type="triangle"/>
          </a:ln>
        </p:spPr>
      </p:cxnSp>
      <p:cxnSp>
        <p:nvCxnSpPr>
          <p:cNvPr id="460" name="Google Shape;460;p47"/>
          <p:cNvCxnSpPr/>
          <p:nvPr/>
        </p:nvCxnSpPr>
        <p:spPr>
          <a:xfrm flipH="1">
            <a:off x="4817150" y="4691350"/>
            <a:ext cx="615900" cy="2400"/>
          </a:xfrm>
          <a:prstGeom prst="straightConnector1">
            <a:avLst/>
          </a:prstGeom>
          <a:noFill/>
          <a:ln cap="flat" cmpd="sng" w="9525">
            <a:solidFill>
              <a:srgbClr val="000000"/>
            </a:solidFill>
            <a:prstDash val="solid"/>
            <a:round/>
            <a:headEnd len="sm" w="sm" type="none"/>
            <a:tailEnd len="med" w="med" type="triangle"/>
          </a:ln>
        </p:spPr>
      </p:cxnSp>
      <p:cxnSp>
        <p:nvCxnSpPr>
          <p:cNvPr id="461" name="Google Shape;461;p47"/>
          <p:cNvCxnSpPr/>
          <p:nvPr/>
        </p:nvCxnSpPr>
        <p:spPr>
          <a:xfrm flipH="1">
            <a:off x="6752050" y="4691350"/>
            <a:ext cx="615900" cy="2400"/>
          </a:xfrm>
          <a:prstGeom prst="straightConnector1">
            <a:avLst/>
          </a:prstGeom>
          <a:noFill/>
          <a:ln cap="flat" cmpd="sng" w="9525">
            <a:solidFill>
              <a:srgbClr val="000000"/>
            </a:solidFill>
            <a:prstDash val="solid"/>
            <a:round/>
            <a:headEnd len="sm" w="sm" type="none"/>
            <a:tailEnd len="med" w="med" type="triangle"/>
          </a:ln>
        </p:spPr>
      </p:cxnSp>
      <p:cxnSp>
        <p:nvCxnSpPr>
          <p:cNvPr id="462" name="Google Shape;462;p47"/>
          <p:cNvCxnSpPr/>
          <p:nvPr/>
        </p:nvCxnSpPr>
        <p:spPr>
          <a:xfrm flipH="1">
            <a:off x="8725600" y="4626250"/>
            <a:ext cx="615900" cy="240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ph type="ctrTitle"/>
          </p:nvPr>
        </p:nvSpPr>
        <p:spPr>
          <a:xfrm>
            <a:off x="2084141" y="2847167"/>
            <a:ext cx="1577787" cy="58183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Demo</a:t>
            </a:r>
            <a:endParaRPr/>
          </a:p>
        </p:txBody>
      </p:sp>
      <p:sp>
        <p:nvSpPr>
          <p:cNvPr id="469" name="Google Shape;469;p48"/>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0" name="Google Shape;470;p48"/>
          <p:cNvPicPr preferRelativeResize="0"/>
          <p:nvPr>
            <p:ph idx="2" type="pic"/>
          </p:nvPr>
        </p:nvPicPr>
        <p:blipFill rotWithShape="1">
          <a:blip r:embed="rId3">
            <a:alphaModFix/>
          </a:blip>
          <a:srcRect b="0" l="4389" r="4390" t="0"/>
          <a:stretch/>
        </p:blipFill>
        <p:spPr>
          <a:xfrm>
            <a:off x="5864352" y="0"/>
            <a:ext cx="6324600" cy="6858000"/>
          </a:xfrm>
          <a:prstGeom prst="rect">
            <a:avLst/>
          </a:prstGeom>
          <a:solidFill>
            <a:srgbClr val="C1C1C1"/>
          </a:solid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ctrTitle"/>
          </p:nvPr>
        </p:nvSpPr>
        <p:spPr>
          <a:xfrm>
            <a:off x="1106502" y="2262323"/>
            <a:ext cx="3424516" cy="2079156"/>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accent1"/>
              </a:buClr>
              <a:buSzPts val="4400"/>
              <a:buFont typeface="Poppins"/>
              <a:buNone/>
            </a:pPr>
            <a:r>
              <a:rPr lang="en-US" sz="4400"/>
              <a:t>Challenges </a:t>
            </a:r>
            <a:br>
              <a:rPr lang="en-US" sz="4400"/>
            </a:br>
            <a:r>
              <a:rPr lang="en-US" sz="4400"/>
              <a:t>&amp;</a:t>
            </a:r>
            <a:br>
              <a:rPr lang="en-US" sz="4400"/>
            </a:br>
            <a:r>
              <a:rPr lang="en-US" sz="4400"/>
              <a:t>Learnings</a:t>
            </a:r>
            <a:endParaRPr/>
          </a:p>
        </p:txBody>
      </p:sp>
      <p:sp>
        <p:nvSpPr>
          <p:cNvPr id="477" name="Google Shape;477;p49"/>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8" name="Google Shape;478;p49"/>
          <p:cNvPicPr preferRelativeResize="0"/>
          <p:nvPr>
            <p:ph idx="2" type="pic"/>
          </p:nvPr>
        </p:nvPicPr>
        <p:blipFill rotWithShape="1">
          <a:blip r:embed="rId3">
            <a:alphaModFix/>
          </a:blip>
          <a:srcRect b="-211" l="10034" r="11850" t="303"/>
          <a:stretch/>
        </p:blipFill>
        <p:spPr>
          <a:xfrm>
            <a:off x="5864352" y="0"/>
            <a:ext cx="6324600" cy="6858000"/>
          </a:xfrm>
          <a:prstGeom prst="rect">
            <a:avLst/>
          </a:prstGeom>
          <a:solidFill>
            <a:srgbClr val="C1C1C1"/>
          </a:solid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5" name="Google Shape;485;p50"/>
          <p:cNvSpPr txBox="1"/>
          <p:nvPr>
            <p:ph type="ctrTitle"/>
          </p:nvPr>
        </p:nvSpPr>
        <p:spPr>
          <a:xfrm>
            <a:off x="531250" y="728163"/>
            <a:ext cx="4690800" cy="42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500"/>
              <a:t>Challenges</a:t>
            </a:r>
            <a:endParaRPr sz="3500"/>
          </a:p>
        </p:txBody>
      </p:sp>
      <p:sp>
        <p:nvSpPr>
          <p:cNvPr id="486" name="Google Shape;486;p50"/>
          <p:cNvSpPr txBox="1"/>
          <p:nvPr/>
        </p:nvSpPr>
        <p:spPr>
          <a:xfrm>
            <a:off x="398425" y="1340200"/>
            <a:ext cx="56763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Installing the Tomcat server and running application on it.</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Setting up the dropwizard project.</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Making connection and debugging the code.</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Collaboration issues such as merge conflicts in Git</a:t>
            </a:r>
            <a:endParaRPr sz="1500">
              <a:solidFill>
                <a:schemeClr val="dk1"/>
              </a:solidFill>
              <a:latin typeface="Poppins"/>
              <a:ea typeface="Poppins"/>
              <a:cs typeface="Poppins"/>
              <a:sym typeface="Poppins"/>
            </a:endParaRPr>
          </a:p>
        </p:txBody>
      </p:sp>
      <p:sp>
        <p:nvSpPr>
          <p:cNvPr id="487" name="Google Shape;487;p50"/>
          <p:cNvSpPr txBox="1"/>
          <p:nvPr>
            <p:ph type="ctrTitle"/>
          </p:nvPr>
        </p:nvSpPr>
        <p:spPr>
          <a:xfrm>
            <a:off x="531250" y="3464088"/>
            <a:ext cx="4690800" cy="42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500"/>
              <a:t>Learnings</a:t>
            </a:r>
            <a:endParaRPr sz="3500"/>
          </a:p>
        </p:txBody>
      </p:sp>
      <p:sp>
        <p:nvSpPr>
          <p:cNvPr id="488" name="Google Shape;488;p50"/>
          <p:cNvSpPr txBox="1"/>
          <p:nvPr/>
        </p:nvSpPr>
        <p:spPr>
          <a:xfrm>
            <a:off x="398425" y="4079675"/>
            <a:ext cx="56763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Got to learn new technologies.</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Learnt working together in teams.(collaboration)</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Learnt how to write code which is accepted by the industry.</a:t>
            </a:r>
            <a:endParaRPr sz="1500">
              <a:solidFill>
                <a:schemeClr val="dk1"/>
              </a:solidFill>
              <a:latin typeface="Poppins"/>
              <a:ea typeface="Poppins"/>
              <a:cs typeface="Poppins"/>
              <a:sym typeface="Poppins"/>
            </a:endParaRPr>
          </a:p>
          <a:p>
            <a:pPr indent="-323850" lvl="0" marL="457200" rtl="0" algn="l">
              <a:spcBef>
                <a:spcPts val="0"/>
              </a:spcBef>
              <a:spcAft>
                <a:spcPts val="0"/>
              </a:spcAft>
              <a:buClr>
                <a:schemeClr val="dk1"/>
              </a:buClr>
              <a:buSzPts val="1500"/>
              <a:buFont typeface="Poppins"/>
              <a:buChar char="●"/>
            </a:pPr>
            <a:r>
              <a:rPr lang="en-US" sz="1500">
                <a:solidFill>
                  <a:schemeClr val="dk1"/>
                </a:solidFill>
                <a:latin typeface="Poppins"/>
                <a:ea typeface="Poppins"/>
                <a:cs typeface="Poppins"/>
                <a:sym typeface="Poppins"/>
              </a:rPr>
              <a:t>Learnt how to make UML diagrams for the given problem.</a:t>
            </a:r>
            <a:endParaRPr sz="1500">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1"/>
          <p:cNvSpPr txBox="1"/>
          <p:nvPr>
            <p:ph type="ctrTitle"/>
          </p:nvPr>
        </p:nvSpPr>
        <p:spPr>
          <a:xfrm>
            <a:off x="1620141" y="2847167"/>
            <a:ext cx="26535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Questions</a:t>
            </a:r>
            <a:endParaRPr/>
          </a:p>
        </p:txBody>
      </p:sp>
      <p:sp>
        <p:nvSpPr>
          <p:cNvPr id="495" name="Google Shape;495;p5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6" name="Google Shape;496;p51"/>
          <p:cNvPicPr preferRelativeResize="0"/>
          <p:nvPr>
            <p:ph idx="2" type="pic"/>
          </p:nvPr>
        </p:nvPicPr>
        <p:blipFill rotWithShape="1">
          <a:blip r:embed="rId3">
            <a:alphaModFix/>
          </a:blip>
          <a:srcRect b="8571" l="149" r="150" t="0"/>
          <a:stretch/>
        </p:blipFill>
        <p:spPr>
          <a:xfrm>
            <a:off x="5864352" y="0"/>
            <a:ext cx="6324600" cy="6858000"/>
          </a:xfrm>
          <a:prstGeom prst="rect">
            <a:avLst/>
          </a:prstGeom>
          <a:solidFill>
            <a:srgbClr val="C1C1C1"/>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2"/>
          <p:cNvSpPr txBox="1"/>
          <p:nvPr>
            <p:ph type="ctrTitle"/>
          </p:nvPr>
        </p:nvSpPr>
        <p:spPr>
          <a:xfrm>
            <a:off x="1348210" y="2759403"/>
            <a:ext cx="9495600" cy="1339200"/>
          </a:xfrm>
          <a:prstGeom prst="rect">
            <a:avLst/>
          </a:prstGeom>
          <a:no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lt1"/>
              </a:buClr>
              <a:buSzPts val="4800"/>
              <a:buFont typeface="Poppins"/>
              <a:buNone/>
            </a:pPr>
            <a:r>
              <a:rPr lang="en-US" sz="4800"/>
              <a:t>Thank you</a:t>
            </a:r>
            <a:endParaRPr/>
          </a:p>
        </p:txBody>
      </p:sp>
      <p:sp>
        <p:nvSpPr>
          <p:cNvPr id="503" name="Google Shape;503;p5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idx="12" type="sldNum"/>
          </p:nvPr>
        </p:nvSpPr>
        <p:spPr>
          <a:xfrm>
            <a:off x="11228832" y="6309360"/>
            <a:ext cx="274500" cy="924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sz="1500"/>
              <a:t>‹#›</a:t>
            </a:fld>
            <a:endParaRPr sz="1500"/>
          </a:p>
        </p:txBody>
      </p:sp>
      <p:sp>
        <p:nvSpPr>
          <p:cNvPr id="129" name="Google Shape;129;p29"/>
          <p:cNvSpPr txBox="1"/>
          <p:nvPr>
            <p:ph type="title"/>
          </p:nvPr>
        </p:nvSpPr>
        <p:spPr>
          <a:xfrm>
            <a:off x="522619" y="441263"/>
            <a:ext cx="3399900" cy="4353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0"/>
              </a:spcBef>
              <a:spcAft>
                <a:spcPts val="0"/>
              </a:spcAft>
              <a:buClr>
                <a:schemeClr val="dk1"/>
              </a:buClr>
              <a:buSzPts val="2800"/>
              <a:buFont typeface="Poppins"/>
              <a:buNone/>
            </a:pPr>
            <a:r>
              <a:rPr lang="en-US" sz="2800">
                <a:solidFill>
                  <a:srgbClr val="0078C4"/>
                </a:solidFill>
                <a:latin typeface="EB Garamond"/>
                <a:ea typeface="EB Garamond"/>
                <a:cs typeface="EB Garamond"/>
                <a:sym typeface="EB Garamond"/>
              </a:rPr>
              <a:t>Stakeholders</a:t>
            </a:r>
            <a:endParaRPr sz="2000">
              <a:solidFill>
                <a:srgbClr val="0078C4"/>
              </a:solidFill>
              <a:latin typeface="EB Garamond"/>
              <a:ea typeface="EB Garamond"/>
              <a:cs typeface="EB Garamond"/>
              <a:sym typeface="EB Garamond"/>
            </a:endParaRPr>
          </a:p>
        </p:txBody>
      </p:sp>
      <p:pic>
        <p:nvPicPr>
          <p:cNvPr id="130" name="Google Shape;130;p29"/>
          <p:cNvPicPr preferRelativeResize="0"/>
          <p:nvPr/>
        </p:nvPicPr>
        <p:blipFill rotWithShape="1">
          <a:blip r:embed="rId3">
            <a:alphaModFix/>
          </a:blip>
          <a:srcRect b="0" l="0" r="0" t="0"/>
          <a:stretch/>
        </p:blipFill>
        <p:spPr>
          <a:xfrm>
            <a:off x="4454015" y="441263"/>
            <a:ext cx="7526700" cy="5152500"/>
          </a:xfrm>
          <a:prstGeom prst="roundRect">
            <a:avLst>
              <a:gd fmla="val 4167" name="adj"/>
            </a:avLst>
          </a:prstGeom>
          <a:solidFill>
            <a:srgbClr val="FFFFFF"/>
          </a:solidFill>
          <a:ln cap="sq" cmpd="sng" w="38100">
            <a:solidFill>
              <a:srgbClr val="292929"/>
            </a:solidFill>
            <a:prstDash val="solid"/>
            <a:miter lim="800000"/>
            <a:headEnd len="sm" w="sm" type="none"/>
            <a:tailEnd len="sm" w="sm" type="none"/>
          </a:ln>
          <a:effectLst>
            <a:reflection blurRad="0" dir="5400000" dist="5000" endA="0" endPos="28000" fadeDir="5400012" kx="0" rotWithShape="0" algn="bl" stA="28000" stPos="0" sy="-100000" ky="0"/>
          </a:effectLst>
        </p:spPr>
      </p:pic>
      <p:sp>
        <p:nvSpPr>
          <p:cNvPr id="131" name="Google Shape;131;p29"/>
          <p:cNvSpPr/>
          <p:nvPr/>
        </p:nvSpPr>
        <p:spPr>
          <a:xfrm>
            <a:off x="522619" y="1154415"/>
            <a:ext cx="3669300" cy="3693300"/>
          </a:xfrm>
          <a:prstGeom prst="rect">
            <a:avLst/>
          </a:prstGeom>
          <a:noFill/>
          <a:ln>
            <a:noFill/>
          </a:ln>
        </p:spPr>
        <p:txBody>
          <a:bodyPr anchorCtr="0" anchor="t" bIns="45700" lIns="91425" spcFirstLastPara="1" rIns="91425" wrap="square" tIns="45700">
            <a:noAutofit/>
          </a:bodyPr>
          <a:lstStyle/>
          <a:p>
            <a:pPr indent="-349250" lvl="0" marL="342900" marR="0" rtl="0" algn="l">
              <a:lnSpc>
                <a:spcPct val="100000"/>
              </a:lnSpc>
              <a:spcBef>
                <a:spcPts val="0"/>
              </a:spcBef>
              <a:spcAft>
                <a:spcPts val="0"/>
              </a:spcAft>
              <a:buClr>
                <a:schemeClr val="dk1"/>
              </a:buClr>
              <a:buSzPts val="1900"/>
              <a:buFont typeface="EB Garamond"/>
              <a:buAutoNum type="arabicPeriod"/>
            </a:pPr>
            <a:r>
              <a:rPr b="0" i="0" lang="en-US" sz="1900" u="none" cap="none" strike="noStrike">
                <a:solidFill>
                  <a:schemeClr val="dk1"/>
                </a:solidFill>
                <a:latin typeface="EB Garamond"/>
                <a:ea typeface="EB Garamond"/>
                <a:cs typeface="EB Garamond"/>
                <a:sym typeface="EB Garamond"/>
              </a:rPr>
              <a:t>Sponsors</a:t>
            </a:r>
            <a:endParaRPr b="0" i="0" sz="15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US" sz="1900">
                <a:solidFill>
                  <a:schemeClr val="dk1"/>
                </a:solidFill>
                <a:latin typeface="EB Garamond"/>
                <a:ea typeface="EB Garamond"/>
                <a:cs typeface="EB Garamond"/>
                <a:sym typeface="EB Garamond"/>
              </a:rPr>
              <a:t>        1.    </a:t>
            </a:r>
            <a:r>
              <a:rPr b="0" i="0" lang="en-US" sz="1900" u="none" cap="none" strike="noStrike">
                <a:solidFill>
                  <a:schemeClr val="dk1"/>
                </a:solidFill>
                <a:latin typeface="EB Garamond"/>
                <a:ea typeface="EB Garamond"/>
                <a:cs typeface="EB Garamond"/>
                <a:sym typeface="EB Garamond"/>
              </a:rPr>
              <a:t>Flipkart</a:t>
            </a:r>
            <a:endParaRPr b="0" i="0" sz="1900" u="none" cap="none" strike="noStrike">
              <a:solidFill>
                <a:schemeClr val="dk1"/>
              </a:solidFill>
              <a:latin typeface="EB Garamond"/>
              <a:ea typeface="EB Garamond"/>
              <a:cs typeface="EB Garamond"/>
              <a:sym typeface="EB Garamond"/>
            </a:endParaRPr>
          </a:p>
          <a:p>
            <a:pPr indent="-349250" lvl="0" marL="342900" marR="0" rtl="0" algn="l">
              <a:lnSpc>
                <a:spcPct val="100000"/>
              </a:lnSpc>
              <a:spcBef>
                <a:spcPts val="0"/>
              </a:spcBef>
              <a:spcAft>
                <a:spcPts val="0"/>
              </a:spcAft>
              <a:buClr>
                <a:schemeClr val="dk1"/>
              </a:buClr>
              <a:buSzPts val="1900"/>
              <a:buFont typeface="EB Garamond"/>
              <a:buAutoNum type="arabicPeriod"/>
            </a:pPr>
            <a:r>
              <a:rPr b="0" i="0" lang="en-US" sz="1900" u="none" cap="none" strike="noStrike">
                <a:solidFill>
                  <a:schemeClr val="dk1"/>
                </a:solidFill>
                <a:latin typeface="EB Garamond"/>
                <a:ea typeface="EB Garamond"/>
                <a:cs typeface="EB Garamond"/>
                <a:sym typeface="EB Garamond"/>
              </a:rPr>
              <a:t>SME’s</a:t>
            </a:r>
            <a:endParaRPr sz="1900">
              <a:solidFill>
                <a:schemeClr val="dk1"/>
              </a:solidFill>
              <a:latin typeface="EB Garamond"/>
              <a:ea typeface="EB Garamond"/>
              <a:cs typeface="EB Garamond"/>
              <a:sym typeface="EB Garamond"/>
            </a:endParaRPr>
          </a:p>
          <a:p>
            <a:pPr indent="-349250" lvl="1" marL="800100" marR="0" rtl="0" algn="l">
              <a:lnSpc>
                <a:spcPct val="100000"/>
              </a:lnSpc>
              <a:spcBef>
                <a:spcPts val="0"/>
              </a:spcBef>
              <a:spcAft>
                <a:spcPts val="0"/>
              </a:spcAft>
              <a:buClr>
                <a:schemeClr val="dk1"/>
              </a:buClr>
              <a:buSzPts val="1900"/>
              <a:buFont typeface="EB Garamond"/>
              <a:buAutoNum type="arabicPeriod"/>
            </a:pPr>
            <a:r>
              <a:rPr lang="en-US" sz="1900">
                <a:solidFill>
                  <a:schemeClr val="dk1"/>
                </a:solidFill>
                <a:latin typeface="EB Garamond"/>
                <a:ea typeface="EB Garamond"/>
                <a:cs typeface="EB Garamond"/>
                <a:sym typeface="EB Garamond"/>
              </a:rPr>
              <a:t>Amit Balyan </a:t>
            </a:r>
            <a:endParaRPr sz="19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EB Garamond"/>
                <a:ea typeface="EB Garamond"/>
                <a:cs typeface="EB Garamond"/>
                <a:sym typeface="EB Garamond"/>
              </a:rPr>
              <a:t>3.     </a:t>
            </a:r>
            <a:r>
              <a:rPr b="0" i="0" lang="en-US" sz="1900" u="none" cap="none" strike="noStrike">
                <a:solidFill>
                  <a:schemeClr val="dk1"/>
                </a:solidFill>
                <a:latin typeface="EB Garamond"/>
                <a:ea typeface="EB Garamond"/>
                <a:cs typeface="EB Garamond"/>
                <a:sym typeface="EB Garamond"/>
              </a:rPr>
              <a:t>Trainers</a:t>
            </a:r>
            <a:endParaRPr b="0" i="0" sz="1500" u="none" cap="none" strike="noStrike">
              <a:solidFill>
                <a:srgbClr val="000000"/>
              </a:solidFill>
              <a:latin typeface="EB Garamond"/>
              <a:ea typeface="EB Garamond"/>
              <a:cs typeface="EB Garamond"/>
              <a:sym typeface="EB Garamond"/>
            </a:endParaRPr>
          </a:p>
          <a:p>
            <a:pPr indent="-349250" lvl="0" marL="914400" rtl="0" algn="l">
              <a:spcBef>
                <a:spcPts val="0"/>
              </a:spcBef>
              <a:spcAft>
                <a:spcPts val="0"/>
              </a:spcAft>
              <a:buClr>
                <a:schemeClr val="dk1"/>
              </a:buClr>
              <a:buSzPts val="1900"/>
              <a:buFont typeface="EB Garamond"/>
              <a:buAutoNum type="arabicPeriod"/>
            </a:pPr>
            <a:r>
              <a:rPr lang="en-US" sz="1900">
                <a:solidFill>
                  <a:schemeClr val="dk1"/>
                </a:solidFill>
                <a:latin typeface="EB Garamond"/>
                <a:ea typeface="EB Garamond"/>
                <a:cs typeface="EB Garamond"/>
                <a:sym typeface="EB Garamond"/>
              </a:rPr>
              <a:t>Deepika Gajraj</a:t>
            </a:r>
            <a:endParaRPr sz="1900">
              <a:solidFill>
                <a:schemeClr val="dk1"/>
              </a:solidFill>
              <a:latin typeface="EB Garamond"/>
              <a:ea typeface="EB Garamond"/>
              <a:cs typeface="EB Garamond"/>
              <a:sym typeface="EB Garamond"/>
            </a:endParaRPr>
          </a:p>
          <a:p>
            <a:pPr indent="-349250" lvl="0" marL="914400" rtl="0" algn="l">
              <a:spcBef>
                <a:spcPts val="0"/>
              </a:spcBef>
              <a:spcAft>
                <a:spcPts val="0"/>
              </a:spcAft>
              <a:buClr>
                <a:schemeClr val="dk1"/>
              </a:buClr>
              <a:buSzPts val="1900"/>
              <a:buFont typeface="EB Garamond"/>
              <a:buAutoNum type="arabicPeriod"/>
            </a:pPr>
            <a:r>
              <a:rPr lang="en-US" sz="1900">
                <a:solidFill>
                  <a:schemeClr val="dk1"/>
                </a:solidFill>
                <a:latin typeface="EB Garamond"/>
                <a:ea typeface="EB Garamond"/>
                <a:cs typeface="EB Garamond"/>
                <a:sym typeface="EB Garamond"/>
              </a:rPr>
              <a:t>Pooja</a:t>
            </a:r>
            <a:endParaRPr sz="1900">
              <a:solidFill>
                <a:schemeClr val="dk1"/>
              </a:solidFill>
              <a:latin typeface="EB Garamond"/>
              <a:ea typeface="EB Garamond"/>
              <a:cs typeface="EB Garamond"/>
              <a:sym typeface="EB Garamond"/>
            </a:endParaRPr>
          </a:p>
          <a:p>
            <a:pPr indent="0" lvl="1"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30"/>
          <p:cNvPicPr preferRelativeResize="0"/>
          <p:nvPr>
            <p:ph idx="2" type="pic"/>
          </p:nvPr>
        </p:nvPicPr>
        <p:blipFill rotWithShape="1">
          <a:blip r:embed="rId3">
            <a:alphaModFix/>
          </a:blip>
          <a:srcRect b="0" l="0" r="0" t="0"/>
          <a:stretch/>
        </p:blipFill>
        <p:spPr>
          <a:xfrm>
            <a:off x="5867400" y="0"/>
            <a:ext cx="6324600" cy="6858000"/>
          </a:xfrm>
          <a:prstGeom prst="rect">
            <a:avLst/>
          </a:prstGeom>
          <a:solidFill>
            <a:srgbClr val="C1C1C1"/>
          </a:solidFill>
          <a:ln>
            <a:noFill/>
          </a:ln>
        </p:spPr>
      </p:pic>
      <p:sp>
        <p:nvSpPr>
          <p:cNvPr id="138" name="Google Shape;138;p30"/>
          <p:cNvSpPr txBox="1"/>
          <p:nvPr>
            <p:ph type="ctrTitle"/>
          </p:nvPr>
        </p:nvSpPr>
        <p:spPr>
          <a:xfrm>
            <a:off x="516467" y="220788"/>
            <a:ext cx="17526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3600"/>
              <a:buFont typeface="Poppins"/>
              <a:buNone/>
            </a:pPr>
            <a:r>
              <a:rPr lang="en-US" sz="3600"/>
              <a:t>Agenda</a:t>
            </a:r>
            <a:endParaRPr/>
          </a:p>
        </p:txBody>
      </p:sp>
      <p:sp>
        <p:nvSpPr>
          <p:cNvPr id="139" name="Google Shape;139;p30"/>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pSp>
        <p:nvGrpSpPr>
          <p:cNvPr id="140" name="Google Shape;140;p30"/>
          <p:cNvGrpSpPr/>
          <p:nvPr/>
        </p:nvGrpSpPr>
        <p:grpSpPr>
          <a:xfrm>
            <a:off x="419863" y="1210748"/>
            <a:ext cx="4690904" cy="5098606"/>
            <a:chOff x="516463" y="962766"/>
            <a:chExt cx="4690904" cy="5098606"/>
          </a:xfrm>
        </p:grpSpPr>
        <p:sp>
          <p:nvSpPr>
            <p:cNvPr id="141" name="Google Shape;141;p30"/>
            <p:cNvSpPr/>
            <p:nvPr/>
          </p:nvSpPr>
          <p:spPr>
            <a:xfrm>
              <a:off x="516467" y="962766"/>
              <a:ext cx="550333" cy="442701"/>
            </a:xfrm>
            <a:prstGeom prst="rect">
              <a:avLst/>
            </a:prstGeom>
            <a:solidFill>
              <a:srgbClr val="0078C4"/>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01</a:t>
              </a:r>
              <a:endParaRPr b="1" sz="1600">
                <a:solidFill>
                  <a:srgbClr val="FFFFFF"/>
                </a:solidFill>
                <a:latin typeface="Poppins"/>
                <a:ea typeface="Poppins"/>
                <a:cs typeface="Poppins"/>
                <a:sym typeface="Poppins"/>
              </a:endParaRPr>
            </a:p>
          </p:txBody>
        </p:sp>
        <p:sp>
          <p:nvSpPr>
            <p:cNvPr id="142" name="Google Shape;142;p30"/>
            <p:cNvSpPr/>
            <p:nvPr/>
          </p:nvSpPr>
          <p:spPr>
            <a:xfrm>
              <a:off x="516466" y="1517512"/>
              <a:ext cx="550333" cy="442701"/>
            </a:xfrm>
            <a:prstGeom prst="rect">
              <a:avLst/>
            </a:prstGeom>
            <a:solidFill>
              <a:srgbClr val="ED011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02</a:t>
              </a:r>
              <a:endParaRPr b="1" sz="1600">
                <a:solidFill>
                  <a:srgbClr val="FFFFFF"/>
                </a:solidFill>
                <a:latin typeface="Poppins"/>
                <a:ea typeface="Poppins"/>
                <a:cs typeface="Poppins"/>
                <a:sym typeface="Poppins"/>
              </a:endParaRPr>
            </a:p>
          </p:txBody>
        </p:sp>
        <p:sp>
          <p:nvSpPr>
            <p:cNvPr id="143" name="Google Shape;143;p30"/>
            <p:cNvSpPr/>
            <p:nvPr/>
          </p:nvSpPr>
          <p:spPr>
            <a:xfrm>
              <a:off x="516465" y="2070944"/>
              <a:ext cx="550333" cy="442701"/>
            </a:xfrm>
            <a:prstGeom prst="rect">
              <a:avLst/>
            </a:prstGeom>
            <a:solidFill>
              <a:srgbClr val="00AC9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03</a:t>
              </a:r>
              <a:endParaRPr b="1" sz="1600">
                <a:solidFill>
                  <a:srgbClr val="FFFFFF"/>
                </a:solidFill>
                <a:latin typeface="Poppins"/>
                <a:ea typeface="Poppins"/>
                <a:cs typeface="Poppins"/>
                <a:sym typeface="Poppins"/>
              </a:endParaRPr>
            </a:p>
          </p:txBody>
        </p:sp>
        <p:sp>
          <p:nvSpPr>
            <p:cNvPr id="144" name="Google Shape;144;p30"/>
            <p:cNvSpPr/>
            <p:nvPr/>
          </p:nvSpPr>
          <p:spPr>
            <a:xfrm>
              <a:off x="516465" y="2601547"/>
              <a:ext cx="550333" cy="442701"/>
            </a:xfrm>
            <a:prstGeom prst="rect">
              <a:avLst/>
            </a:prstGeom>
            <a:solidFill>
              <a:srgbClr val="7030A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04</a:t>
              </a:r>
              <a:endParaRPr b="1" sz="1600">
                <a:solidFill>
                  <a:srgbClr val="FFFFFF"/>
                </a:solidFill>
                <a:latin typeface="Poppins"/>
                <a:ea typeface="Poppins"/>
                <a:cs typeface="Poppins"/>
                <a:sym typeface="Poppins"/>
              </a:endParaRPr>
            </a:p>
          </p:txBody>
        </p:sp>
        <p:sp>
          <p:nvSpPr>
            <p:cNvPr id="145" name="Google Shape;145;p30"/>
            <p:cNvSpPr/>
            <p:nvPr/>
          </p:nvSpPr>
          <p:spPr>
            <a:xfrm>
              <a:off x="516464" y="3160421"/>
              <a:ext cx="550333" cy="442701"/>
            </a:xfrm>
            <a:prstGeom prst="rect">
              <a:avLst/>
            </a:prstGeom>
            <a:solidFill>
              <a:srgbClr val="00B05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05</a:t>
              </a:r>
              <a:endParaRPr b="1" sz="1600">
                <a:solidFill>
                  <a:srgbClr val="FFFFFF"/>
                </a:solidFill>
                <a:latin typeface="Poppins"/>
                <a:ea typeface="Poppins"/>
                <a:cs typeface="Poppins"/>
                <a:sym typeface="Poppins"/>
              </a:endParaRPr>
            </a:p>
          </p:txBody>
        </p:sp>
        <p:sp>
          <p:nvSpPr>
            <p:cNvPr id="146" name="Google Shape;146;p30"/>
            <p:cNvSpPr/>
            <p:nvPr/>
          </p:nvSpPr>
          <p:spPr>
            <a:xfrm>
              <a:off x="516463" y="3719295"/>
              <a:ext cx="550333" cy="442701"/>
            </a:xfrm>
            <a:prstGeom prst="rect">
              <a:avLst/>
            </a:prstGeom>
            <a:solidFill>
              <a:srgbClr val="00206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06</a:t>
              </a:r>
              <a:endParaRPr b="1" sz="1600">
                <a:solidFill>
                  <a:srgbClr val="FFFFFF"/>
                </a:solidFill>
                <a:latin typeface="Poppins"/>
                <a:ea typeface="Poppins"/>
                <a:cs typeface="Poppins"/>
                <a:sym typeface="Poppins"/>
              </a:endParaRPr>
            </a:p>
          </p:txBody>
        </p:sp>
        <p:sp>
          <p:nvSpPr>
            <p:cNvPr id="147" name="Google Shape;147;p30"/>
            <p:cNvSpPr/>
            <p:nvPr/>
          </p:nvSpPr>
          <p:spPr>
            <a:xfrm>
              <a:off x="516463" y="4278169"/>
              <a:ext cx="550333" cy="442701"/>
            </a:xfrm>
            <a:prstGeom prst="rect">
              <a:avLst/>
            </a:prstGeom>
            <a:solidFill>
              <a:srgbClr val="C0000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07</a:t>
              </a:r>
              <a:endParaRPr b="1" sz="1600">
                <a:solidFill>
                  <a:srgbClr val="FFFFFF"/>
                </a:solidFill>
                <a:latin typeface="Poppins"/>
                <a:ea typeface="Poppins"/>
                <a:cs typeface="Poppins"/>
                <a:sym typeface="Poppins"/>
              </a:endParaRPr>
            </a:p>
          </p:txBody>
        </p:sp>
        <p:sp>
          <p:nvSpPr>
            <p:cNvPr id="148" name="Google Shape;148;p30"/>
            <p:cNvSpPr/>
            <p:nvPr/>
          </p:nvSpPr>
          <p:spPr>
            <a:xfrm>
              <a:off x="516463" y="4827473"/>
              <a:ext cx="550333" cy="442701"/>
            </a:xfrm>
            <a:prstGeom prst="rect">
              <a:avLst/>
            </a:prstGeom>
            <a:solidFill>
              <a:srgbClr val="0078C4"/>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08</a:t>
              </a:r>
              <a:endParaRPr b="1" sz="1600">
                <a:solidFill>
                  <a:srgbClr val="FFFFFF"/>
                </a:solidFill>
                <a:latin typeface="Poppins"/>
                <a:ea typeface="Poppins"/>
                <a:cs typeface="Poppins"/>
                <a:sym typeface="Poppins"/>
              </a:endParaRPr>
            </a:p>
          </p:txBody>
        </p:sp>
        <p:sp>
          <p:nvSpPr>
            <p:cNvPr id="149" name="Google Shape;149;p30"/>
            <p:cNvSpPr/>
            <p:nvPr/>
          </p:nvSpPr>
          <p:spPr>
            <a:xfrm>
              <a:off x="516463" y="5376777"/>
              <a:ext cx="550333" cy="442701"/>
            </a:xfrm>
            <a:prstGeom prst="rect">
              <a:avLst/>
            </a:prstGeom>
            <a:solidFill>
              <a:srgbClr val="EBCD00"/>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US" sz="1600">
                  <a:solidFill>
                    <a:srgbClr val="FFFFFF"/>
                  </a:solidFill>
                  <a:latin typeface="Poppins"/>
                  <a:ea typeface="Poppins"/>
                  <a:cs typeface="Poppins"/>
                  <a:sym typeface="Poppins"/>
                </a:rPr>
                <a:t>09</a:t>
              </a:r>
              <a:endParaRPr b="1" sz="1600">
                <a:solidFill>
                  <a:srgbClr val="FFFFFF"/>
                </a:solidFill>
                <a:latin typeface="Poppins"/>
                <a:ea typeface="Poppins"/>
                <a:cs typeface="Poppins"/>
                <a:sym typeface="Poppins"/>
              </a:endParaRPr>
            </a:p>
          </p:txBody>
        </p:sp>
        <p:sp>
          <p:nvSpPr>
            <p:cNvPr id="150" name="Google Shape;150;p30"/>
            <p:cNvSpPr txBox="1"/>
            <p:nvPr/>
          </p:nvSpPr>
          <p:spPr>
            <a:xfrm>
              <a:off x="1253067" y="999450"/>
              <a:ext cx="3954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Our Journey</a:t>
              </a:r>
              <a:endParaRPr/>
            </a:p>
          </p:txBody>
        </p:sp>
        <p:sp>
          <p:nvSpPr>
            <p:cNvPr id="151" name="Google Shape;151;p30"/>
            <p:cNvSpPr txBox="1"/>
            <p:nvPr/>
          </p:nvSpPr>
          <p:spPr>
            <a:xfrm>
              <a:off x="1253067" y="1557015"/>
              <a:ext cx="39542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oppins"/>
                  <a:ea typeface="Poppins"/>
                  <a:cs typeface="Poppins"/>
                  <a:sym typeface="Poppins"/>
                </a:rPr>
                <a:t>Our Team</a:t>
              </a:r>
              <a:endParaRPr/>
            </a:p>
          </p:txBody>
        </p:sp>
        <p:sp>
          <p:nvSpPr>
            <p:cNvPr id="152" name="Google Shape;152;p30"/>
            <p:cNvSpPr txBox="1"/>
            <p:nvPr/>
          </p:nvSpPr>
          <p:spPr>
            <a:xfrm>
              <a:off x="1253067" y="2658139"/>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Engineering Practices</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3" name="Google Shape;153;p30"/>
            <p:cNvSpPr txBox="1"/>
            <p:nvPr/>
          </p:nvSpPr>
          <p:spPr>
            <a:xfrm>
              <a:off x="1253067" y="3197105"/>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Tech Stack</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4" name="Google Shape;154;p30"/>
            <p:cNvSpPr txBox="1"/>
            <p:nvPr/>
          </p:nvSpPr>
          <p:spPr>
            <a:xfrm>
              <a:off x="1253067" y="3755979"/>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Development</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5" name="Google Shape;155;p30"/>
            <p:cNvSpPr txBox="1"/>
            <p:nvPr/>
          </p:nvSpPr>
          <p:spPr>
            <a:xfrm>
              <a:off x="1253067" y="4316190"/>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Challenges &amp; Learnings</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6" name="Google Shape;156;p30"/>
            <p:cNvSpPr txBox="1"/>
            <p:nvPr/>
          </p:nvSpPr>
          <p:spPr>
            <a:xfrm>
              <a:off x="1253067" y="4878268"/>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Demo</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57" name="Google Shape;157;p30"/>
            <p:cNvSpPr txBox="1"/>
            <p:nvPr/>
          </p:nvSpPr>
          <p:spPr>
            <a:xfrm>
              <a:off x="1253067" y="5414872"/>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Questions</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sp>
        <p:nvSpPr>
          <p:cNvPr id="158" name="Google Shape;158;p30"/>
          <p:cNvSpPr txBox="1"/>
          <p:nvPr/>
        </p:nvSpPr>
        <p:spPr>
          <a:xfrm>
            <a:off x="1156467" y="2348556"/>
            <a:ext cx="39543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800">
                <a:solidFill>
                  <a:schemeClr val="dk1"/>
                </a:solidFill>
                <a:latin typeface="Poppins"/>
                <a:ea typeface="Poppins"/>
                <a:cs typeface="Poppins"/>
                <a:sym typeface="Poppins"/>
              </a:rPr>
              <a:t>Project Goals</a:t>
            </a:r>
            <a:endParaRPr>
              <a:solidFill>
                <a:schemeClr val="dk1"/>
              </a:solidFill>
            </a:endParaRPr>
          </a:p>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ctrTitle"/>
          </p:nvPr>
        </p:nvSpPr>
        <p:spPr>
          <a:xfrm flipH="1">
            <a:off x="1152000" y="1272475"/>
            <a:ext cx="3268200" cy="84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Our Journey</a:t>
            </a:r>
            <a:endParaRPr/>
          </a:p>
        </p:txBody>
      </p:sp>
      <p:sp>
        <p:nvSpPr>
          <p:cNvPr id="165" name="Google Shape;165;p31"/>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6" name="Google Shape;166;p31"/>
          <p:cNvPicPr preferRelativeResize="0"/>
          <p:nvPr>
            <p:ph idx="2" type="pic"/>
          </p:nvPr>
        </p:nvPicPr>
        <p:blipFill rotWithShape="1">
          <a:blip r:embed="rId3">
            <a:alphaModFix/>
          </a:blip>
          <a:srcRect b="2222" l="48438" r="3145" t="262"/>
          <a:stretch/>
        </p:blipFill>
        <p:spPr>
          <a:xfrm>
            <a:off x="5864351" y="0"/>
            <a:ext cx="6363600" cy="6858000"/>
          </a:xfrm>
          <a:prstGeom prst="rect">
            <a:avLst/>
          </a:prstGeom>
          <a:solidFill>
            <a:srgbClr val="C1C1C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32"/>
          <p:cNvSpPr txBox="1"/>
          <p:nvPr>
            <p:ph idx="12" type="sldNum"/>
          </p:nvPr>
        </p:nvSpPr>
        <p:spPr>
          <a:xfrm>
            <a:off x="11228832" y="6309360"/>
            <a:ext cx="274320" cy="92333"/>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3" name="Google Shape;173;p32"/>
          <p:cNvSpPr/>
          <p:nvPr/>
        </p:nvSpPr>
        <p:spPr>
          <a:xfrm>
            <a:off x="8863590" y="3586652"/>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0000"/>
              </a:solidFill>
              <a:latin typeface="Poppins"/>
              <a:ea typeface="Poppins"/>
              <a:cs typeface="Poppins"/>
              <a:sym typeface="Poppins"/>
            </a:endParaRPr>
          </a:p>
        </p:txBody>
      </p:sp>
      <p:grpSp>
        <p:nvGrpSpPr>
          <p:cNvPr id="174" name="Google Shape;174;p32"/>
          <p:cNvGrpSpPr/>
          <p:nvPr/>
        </p:nvGrpSpPr>
        <p:grpSpPr>
          <a:xfrm>
            <a:off x="3544534" y="1078591"/>
            <a:ext cx="5669180" cy="5239568"/>
            <a:chOff x="1559708" y="795543"/>
            <a:chExt cx="7842514" cy="7215830"/>
          </a:xfrm>
        </p:grpSpPr>
        <p:grpSp>
          <p:nvGrpSpPr>
            <p:cNvPr id="175" name="Google Shape;175;p32"/>
            <p:cNvGrpSpPr/>
            <p:nvPr/>
          </p:nvGrpSpPr>
          <p:grpSpPr>
            <a:xfrm>
              <a:off x="1559708" y="6028282"/>
              <a:ext cx="2130431" cy="1983090"/>
              <a:chOff x="5891741" y="1696263"/>
              <a:chExt cx="3024410" cy="2815242"/>
            </a:xfrm>
          </p:grpSpPr>
          <p:sp>
            <p:nvSpPr>
              <p:cNvPr id="176" name="Google Shape;176;p32"/>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Arial"/>
                  <a:ea typeface="Arial"/>
                  <a:cs typeface="Arial"/>
                  <a:sym typeface="Arial"/>
                </a:endParaRPr>
              </a:p>
            </p:txBody>
          </p:sp>
          <p:grpSp>
            <p:nvGrpSpPr>
              <p:cNvPr id="177" name="Google Shape;177;p32"/>
              <p:cNvGrpSpPr/>
              <p:nvPr/>
            </p:nvGrpSpPr>
            <p:grpSpPr>
              <a:xfrm>
                <a:off x="6094412" y="1696263"/>
                <a:ext cx="2821739" cy="2798040"/>
                <a:chOff x="6094412" y="1696263"/>
                <a:chExt cx="2821739" cy="2798040"/>
              </a:xfrm>
            </p:grpSpPr>
            <p:sp>
              <p:nvSpPr>
                <p:cNvPr id="178" name="Google Shape;178;p32"/>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79" name="Google Shape;179;p32"/>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80" name="Google Shape;180;p32"/>
                <p:cNvSpPr/>
                <p:nvPr/>
              </p:nvSpPr>
              <p:spPr>
                <a:xfrm>
                  <a:off x="7561369" y="3155320"/>
                  <a:ext cx="1199950" cy="1199950"/>
                </a:xfrm>
                <a:prstGeom prst="rect">
                  <a:avLst/>
                </a:pr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81" name="Google Shape;181;p32"/>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182" name="Google Shape;182;p32"/>
            <p:cNvGrpSpPr/>
            <p:nvPr/>
          </p:nvGrpSpPr>
          <p:grpSpPr>
            <a:xfrm>
              <a:off x="2601156" y="4876306"/>
              <a:ext cx="2354914" cy="2192048"/>
              <a:chOff x="5891741" y="1696263"/>
              <a:chExt cx="3024410" cy="2815242"/>
            </a:xfrm>
          </p:grpSpPr>
          <p:sp>
            <p:nvSpPr>
              <p:cNvPr id="183" name="Google Shape;183;p32"/>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Arial"/>
                  <a:ea typeface="Arial"/>
                  <a:cs typeface="Arial"/>
                  <a:sym typeface="Arial"/>
                </a:endParaRPr>
              </a:p>
            </p:txBody>
          </p:sp>
          <p:grpSp>
            <p:nvGrpSpPr>
              <p:cNvPr id="184" name="Google Shape;184;p32"/>
              <p:cNvGrpSpPr/>
              <p:nvPr/>
            </p:nvGrpSpPr>
            <p:grpSpPr>
              <a:xfrm>
                <a:off x="6094412" y="1696263"/>
                <a:ext cx="2821739" cy="2798040"/>
                <a:chOff x="6094412" y="1696263"/>
                <a:chExt cx="2821739" cy="2798040"/>
              </a:xfrm>
            </p:grpSpPr>
            <p:sp>
              <p:nvSpPr>
                <p:cNvPr id="185" name="Google Shape;185;p32"/>
                <p:cNvSpPr/>
                <p:nvPr/>
              </p:nvSpPr>
              <p:spPr>
                <a:xfrm>
                  <a:off x="7406536" y="3016287"/>
                  <a:ext cx="1509615" cy="1478016"/>
                </a:xfrm>
                <a:prstGeom prst="rect">
                  <a:avLst/>
                </a:prstGeom>
                <a:solidFill>
                  <a:srgbClr val="BBBBBB"/>
                </a:solidFill>
                <a:ln cap="flat" cmpd="sng" w="9525">
                  <a:solidFill>
                    <a:srgbClr val="6464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86" name="Google Shape;186;p32"/>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87" name="Google Shape;187;p32"/>
                <p:cNvSpPr/>
                <p:nvPr/>
              </p:nvSpPr>
              <p:spPr>
                <a:xfrm>
                  <a:off x="7561369" y="3155320"/>
                  <a:ext cx="1199950" cy="1199950"/>
                </a:xfrm>
                <a:prstGeom prst="rect">
                  <a:avLst/>
                </a:pr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88" name="Google Shape;188;p32"/>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189" name="Google Shape;189;p32"/>
            <p:cNvGrpSpPr/>
            <p:nvPr/>
          </p:nvGrpSpPr>
          <p:grpSpPr>
            <a:xfrm>
              <a:off x="3746516" y="3609083"/>
              <a:ext cx="2591717" cy="2412474"/>
              <a:chOff x="5891741" y="1696263"/>
              <a:chExt cx="3024410" cy="2815242"/>
            </a:xfrm>
          </p:grpSpPr>
          <p:sp>
            <p:nvSpPr>
              <p:cNvPr id="190" name="Google Shape;190;p32"/>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Arial"/>
                  <a:ea typeface="Arial"/>
                  <a:cs typeface="Arial"/>
                  <a:sym typeface="Arial"/>
                </a:endParaRPr>
              </a:p>
            </p:txBody>
          </p:sp>
          <p:grpSp>
            <p:nvGrpSpPr>
              <p:cNvPr id="191" name="Google Shape;191;p32"/>
              <p:cNvGrpSpPr/>
              <p:nvPr/>
            </p:nvGrpSpPr>
            <p:grpSpPr>
              <a:xfrm>
                <a:off x="6094412" y="1696263"/>
                <a:ext cx="2821739" cy="2798040"/>
                <a:chOff x="6094412" y="1696263"/>
                <a:chExt cx="2821739" cy="2798040"/>
              </a:xfrm>
            </p:grpSpPr>
            <p:sp>
              <p:nvSpPr>
                <p:cNvPr id="192" name="Google Shape;192;p32"/>
                <p:cNvSpPr/>
                <p:nvPr/>
              </p:nvSpPr>
              <p:spPr>
                <a:xfrm>
                  <a:off x="7406536" y="3016287"/>
                  <a:ext cx="1509615" cy="1478016"/>
                </a:xfrm>
                <a:prstGeom prst="rect">
                  <a:avLst/>
                </a:prstGeom>
                <a:solidFill>
                  <a:srgbClr val="DCB4FA"/>
                </a:solidFill>
                <a:ln cap="flat" cmpd="sng" w="9525">
                  <a:solidFill>
                    <a:srgbClr val="6464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93" name="Google Shape;193;p32"/>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94" name="Google Shape;194;p32"/>
                <p:cNvSpPr/>
                <p:nvPr/>
              </p:nvSpPr>
              <p:spPr>
                <a:xfrm>
                  <a:off x="7561369" y="3155320"/>
                  <a:ext cx="1199950" cy="1199950"/>
                </a:xfrm>
                <a:prstGeom prst="rect">
                  <a:avLst/>
                </a:pr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195" name="Google Shape;195;p32"/>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196" name="Google Shape;196;p32"/>
            <p:cNvGrpSpPr/>
            <p:nvPr/>
          </p:nvGrpSpPr>
          <p:grpSpPr>
            <a:xfrm>
              <a:off x="5024888" y="2272651"/>
              <a:ext cx="2776385" cy="2584370"/>
              <a:chOff x="5891741" y="1696263"/>
              <a:chExt cx="3024410" cy="2815242"/>
            </a:xfrm>
          </p:grpSpPr>
          <p:sp>
            <p:nvSpPr>
              <p:cNvPr id="197" name="Google Shape;197;p32"/>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Arial"/>
                  <a:ea typeface="Arial"/>
                  <a:cs typeface="Arial"/>
                  <a:sym typeface="Arial"/>
                </a:endParaRPr>
              </a:p>
            </p:txBody>
          </p:sp>
          <p:grpSp>
            <p:nvGrpSpPr>
              <p:cNvPr id="198" name="Google Shape;198;p32"/>
              <p:cNvGrpSpPr/>
              <p:nvPr/>
            </p:nvGrpSpPr>
            <p:grpSpPr>
              <a:xfrm>
                <a:off x="6094412" y="1696263"/>
                <a:ext cx="2821739" cy="2798040"/>
                <a:chOff x="6094412" y="1696263"/>
                <a:chExt cx="2821739" cy="2798040"/>
              </a:xfrm>
            </p:grpSpPr>
            <p:sp>
              <p:nvSpPr>
                <p:cNvPr id="199" name="Google Shape;199;p32"/>
                <p:cNvSpPr/>
                <p:nvPr/>
              </p:nvSpPr>
              <p:spPr>
                <a:xfrm>
                  <a:off x="7406536" y="3016287"/>
                  <a:ext cx="1509615" cy="1478016"/>
                </a:xfrm>
                <a:prstGeom prst="rect">
                  <a:avLst/>
                </a:prstGeom>
                <a:solidFill>
                  <a:srgbClr val="DCB4FA"/>
                </a:solidFill>
                <a:ln cap="flat" cmpd="sng" w="9525">
                  <a:solidFill>
                    <a:srgbClr val="0070C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0" name="Google Shape;200;p32"/>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1" name="Google Shape;201;p32"/>
                <p:cNvSpPr/>
                <p:nvPr/>
              </p:nvSpPr>
              <p:spPr>
                <a:xfrm>
                  <a:off x="7561369" y="3155320"/>
                  <a:ext cx="1199950" cy="1199950"/>
                </a:xfrm>
                <a:prstGeom prst="rect">
                  <a:avLst/>
                </a:pr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2" name="Google Shape;202;p32"/>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nvGrpSpPr>
            <p:cNvPr id="203" name="Google Shape;203;p32"/>
            <p:cNvGrpSpPr/>
            <p:nvPr/>
          </p:nvGrpSpPr>
          <p:grpSpPr>
            <a:xfrm>
              <a:off x="6377812" y="795543"/>
              <a:ext cx="3024410" cy="2815242"/>
              <a:chOff x="5891741" y="1696263"/>
              <a:chExt cx="3024410" cy="2815242"/>
            </a:xfrm>
          </p:grpSpPr>
          <p:sp>
            <p:nvSpPr>
              <p:cNvPr id="204" name="Google Shape;204;p32"/>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Poppins"/>
                  <a:buNone/>
                </a:pPr>
                <a:r>
                  <a:t/>
                </a:r>
                <a:endParaRPr b="0" i="0" sz="1800" u="none" cap="none" strike="noStrike">
                  <a:solidFill>
                    <a:srgbClr val="FFFFFF"/>
                  </a:solidFill>
                  <a:latin typeface="Arial"/>
                  <a:ea typeface="Arial"/>
                  <a:cs typeface="Arial"/>
                  <a:sym typeface="Arial"/>
                </a:endParaRPr>
              </a:p>
            </p:txBody>
          </p:sp>
          <p:grpSp>
            <p:nvGrpSpPr>
              <p:cNvPr id="205" name="Google Shape;205;p32"/>
              <p:cNvGrpSpPr/>
              <p:nvPr/>
            </p:nvGrpSpPr>
            <p:grpSpPr>
              <a:xfrm>
                <a:off x="6094412" y="1696263"/>
                <a:ext cx="2821739" cy="2798040"/>
                <a:chOff x="6094412" y="1696263"/>
                <a:chExt cx="2821739" cy="2798040"/>
              </a:xfrm>
            </p:grpSpPr>
            <p:sp>
              <p:nvSpPr>
                <p:cNvPr id="206" name="Google Shape;206;p32"/>
                <p:cNvSpPr/>
                <p:nvPr/>
              </p:nvSpPr>
              <p:spPr>
                <a:xfrm>
                  <a:off x="7406536" y="3016287"/>
                  <a:ext cx="1509615" cy="1478016"/>
                </a:xfrm>
                <a:prstGeom prst="rect">
                  <a:avLst/>
                </a:prstGeom>
                <a:solidFill>
                  <a:srgbClr val="DCB6FC"/>
                </a:solidFill>
                <a:ln cap="flat" cmpd="sng" w="9525">
                  <a:solidFill>
                    <a:srgbClr val="6464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7" name="Google Shape;207;p32"/>
                <p:cNvSpPr/>
                <p:nvPr/>
              </p:nvSpPr>
              <p:spPr>
                <a:xfrm>
                  <a:off x="6094412" y="1696263"/>
                  <a:ext cx="2821739" cy="1320024"/>
                </a:xfrm>
                <a:custGeom>
                  <a:rect b="b" l="l" r="r" t="t"/>
                  <a:pathLst>
                    <a:path extrusionOk="0" h="1671" w="3572">
                      <a:moveTo>
                        <a:pt x="0" y="0"/>
                      </a:moveTo>
                      <a:lnTo>
                        <a:pt x="1911" y="0"/>
                      </a:lnTo>
                      <a:lnTo>
                        <a:pt x="3572" y="1671"/>
                      </a:lnTo>
                      <a:lnTo>
                        <a:pt x="1661" y="1671"/>
                      </a:lnTo>
                      <a:lnTo>
                        <a:pt x="0" y="0"/>
                      </a:lnTo>
                      <a:close/>
                    </a:path>
                  </a:pathLst>
                </a:custGeom>
                <a:solidFill>
                  <a:srgbClr val="DCB4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8" name="Google Shape;208;p32"/>
                <p:cNvSpPr/>
                <p:nvPr/>
              </p:nvSpPr>
              <p:spPr>
                <a:xfrm>
                  <a:off x="7561369" y="3155320"/>
                  <a:ext cx="1199950" cy="119995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F7F7F"/>
                    </a:solidFill>
                    <a:latin typeface="Poppins"/>
                    <a:ea typeface="Poppins"/>
                    <a:cs typeface="Poppins"/>
                    <a:sym typeface="Poppins"/>
                  </a:endParaRPr>
                </a:p>
              </p:txBody>
            </p:sp>
            <p:sp>
              <p:nvSpPr>
                <p:cNvPr id="209" name="Google Shape;209;p32"/>
                <p:cNvSpPr/>
                <p:nvPr/>
              </p:nvSpPr>
              <p:spPr>
                <a:xfrm>
                  <a:off x="6094412" y="1696263"/>
                  <a:ext cx="1312124" cy="2798040"/>
                </a:xfrm>
                <a:custGeom>
                  <a:rect b="b" l="l" r="r" t="t"/>
                  <a:pathLst>
                    <a:path extrusionOk="0" h="3542" w="1661">
                      <a:moveTo>
                        <a:pt x="0" y="0"/>
                      </a:moveTo>
                      <a:lnTo>
                        <a:pt x="1661" y="1671"/>
                      </a:lnTo>
                      <a:lnTo>
                        <a:pt x="1661" y="3542"/>
                      </a:lnTo>
                      <a:lnTo>
                        <a:pt x="0" y="1871"/>
                      </a:lnTo>
                      <a:lnTo>
                        <a:pt x="0" y="0"/>
                      </a:lnTo>
                      <a:close/>
                    </a:path>
                  </a:pathLst>
                </a:custGeom>
                <a:solidFill>
                  <a:srgbClr val="00B0F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grpSp>
        </p:grpSp>
      </p:grpSp>
      <p:sp>
        <p:nvSpPr>
          <p:cNvPr id="210" name="Google Shape;210;p32"/>
          <p:cNvSpPr/>
          <p:nvPr/>
        </p:nvSpPr>
        <p:spPr>
          <a:xfrm>
            <a:off x="7859543" y="4358921"/>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11" name="Google Shape;211;p32"/>
          <p:cNvSpPr/>
          <p:nvPr/>
        </p:nvSpPr>
        <p:spPr>
          <a:xfrm>
            <a:off x="6846532" y="5022309"/>
            <a:ext cx="350124" cy="324362"/>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12" name="Google Shape;212;p32"/>
          <p:cNvSpPr/>
          <p:nvPr/>
        </p:nvSpPr>
        <p:spPr>
          <a:xfrm>
            <a:off x="5970930" y="5717074"/>
            <a:ext cx="350126" cy="324364"/>
          </a:xfrm>
          <a:custGeom>
            <a:rect b="b" l="l" r="r" t="t"/>
            <a:pathLst>
              <a:path extrusionOk="0" h="3261" w="352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13" name="Google Shape;213;p32"/>
          <p:cNvSpPr txBox="1"/>
          <p:nvPr/>
        </p:nvSpPr>
        <p:spPr>
          <a:xfrm>
            <a:off x="9759319" y="2582090"/>
            <a:ext cx="1782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oppins"/>
                <a:ea typeface="Poppins"/>
                <a:cs typeface="Poppins"/>
                <a:sym typeface="Poppins"/>
              </a:rPr>
              <a:t>P</a:t>
            </a:r>
            <a:r>
              <a:rPr b="1" lang="en-US" sz="1800">
                <a:solidFill>
                  <a:schemeClr val="dk1"/>
                </a:solidFill>
                <a:latin typeface="Poppins"/>
                <a:ea typeface="Poppins"/>
                <a:cs typeface="Poppins"/>
                <a:sym typeface="Poppins"/>
              </a:rPr>
              <a:t>roject Demo </a:t>
            </a:r>
            <a:endParaRPr b="1" sz="1800">
              <a:solidFill>
                <a:schemeClr val="dk1"/>
              </a:solidFill>
              <a:latin typeface="Poppins"/>
              <a:ea typeface="Poppins"/>
              <a:cs typeface="Poppins"/>
              <a:sym typeface="Poppins"/>
            </a:endParaRPr>
          </a:p>
        </p:txBody>
      </p:sp>
      <p:sp>
        <p:nvSpPr>
          <p:cNvPr id="214" name="Google Shape;214;p32"/>
          <p:cNvSpPr txBox="1"/>
          <p:nvPr/>
        </p:nvSpPr>
        <p:spPr>
          <a:xfrm>
            <a:off x="6348975" y="5694995"/>
            <a:ext cx="3366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oppins"/>
                <a:ea typeface="Poppins"/>
                <a:cs typeface="Poppins"/>
                <a:sym typeface="Poppins"/>
              </a:rPr>
              <a:t>Understanding Project Goals</a:t>
            </a:r>
            <a:endParaRPr b="1" sz="1800">
              <a:solidFill>
                <a:schemeClr val="dk1"/>
              </a:solidFill>
              <a:latin typeface="Poppins"/>
              <a:ea typeface="Poppins"/>
              <a:cs typeface="Poppins"/>
              <a:sym typeface="Poppins"/>
            </a:endParaRPr>
          </a:p>
        </p:txBody>
      </p:sp>
      <p:sp>
        <p:nvSpPr>
          <p:cNvPr id="215" name="Google Shape;215;p32"/>
          <p:cNvSpPr txBox="1"/>
          <p:nvPr/>
        </p:nvSpPr>
        <p:spPr>
          <a:xfrm>
            <a:off x="7273741" y="5053685"/>
            <a:ext cx="42114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oppins"/>
                <a:ea typeface="Poppins"/>
                <a:cs typeface="Poppins"/>
                <a:sym typeface="Poppins"/>
              </a:rPr>
              <a:t>Decide the Technologies JAVA/REST</a:t>
            </a:r>
            <a:endParaRPr b="1" sz="1800">
              <a:solidFill>
                <a:schemeClr val="dk1"/>
              </a:solidFill>
              <a:latin typeface="Poppins"/>
              <a:ea typeface="Poppins"/>
              <a:cs typeface="Poppins"/>
              <a:sym typeface="Poppins"/>
            </a:endParaRPr>
          </a:p>
        </p:txBody>
      </p:sp>
      <p:sp>
        <p:nvSpPr>
          <p:cNvPr id="216" name="Google Shape;216;p32"/>
          <p:cNvSpPr txBox="1"/>
          <p:nvPr/>
        </p:nvSpPr>
        <p:spPr>
          <a:xfrm>
            <a:off x="8244914" y="4379113"/>
            <a:ext cx="39470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oppins"/>
                <a:ea typeface="Poppins"/>
                <a:cs typeface="Poppins"/>
                <a:sym typeface="Poppins"/>
              </a:rPr>
              <a:t>Design Thinking</a:t>
            </a:r>
            <a:endParaRPr/>
          </a:p>
        </p:txBody>
      </p:sp>
      <p:sp>
        <p:nvSpPr>
          <p:cNvPr id="217" name="Google Shape;217;p32"/>
          <p:cNvSpPr txBox="1"/>
          <p:nvPr/>
        </p:nvSpPr>
        <p:spPr>
          <a:xfrm>
            <a:off x="9260899" y="3353809"/>
            <a:ext cx="28626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Poppins"/>
                <a:ea typeface="Poppins"/>
                <a:cs typeface="Poppins"/>
                <a:sym typeface="Poppins"/>
              </a:rPr>
              <a:t>Adapting to a developer</a:t>
            </a:r>
            <a:endParaRPr/>
          </a:p>
          <a:p>
            <a:pPr indent="0" lvl="0" marL="0" marR="0" rtl="0" algn="ctr">
              <a:spcBef>
                <a:spcPts val="0"/>
              </a:spcBef>
              <a:spcAft>
                <a:spcPts val="0"/>
              </a:spcAft>
              <a:buNone/>
            </a:pPr>
            <a:r>
              <a:rPr b="1" lang="en-US" sz="1800">
                <a:solidFill>
                  <a:schemeClr val="dk1"/>
                </a:solidFill>
                <a:latin typeface="Poppins"/>
                <a:ea typeface="Poppins"/>
                <a:cs typeface="Poppins"/>
                <a:sym typeface="Poppins"/>
              </a:rPr>
              <a:t>Mindset</a:t>
            </a:r>
            <a:endParaRPr b="1" sz="1800">
              <a:solidFill>
                <a:schemeClr val="dk1"/>
              </a:solidFill>
              <a:latin typeface="Poppins"/>
              <a:ea typeface="Poppins"/>
              <a:cs typeface="Poppins"/>
              <a:sym typeface="Poppins"/>
            </a:endParaRPr>
          </a:p>
        </p:txBody>
      </p:sp>
      <p:sp>
        <p:nvSpPr>
          <p:cNvPr id="218" name="Google Shape;218;p32"/>
          <p:cNvSpPr txBox="1"/>
          <p:nvPr/>
        </p:nvSpPr>
        <p:spPr>
          <a:xfrm>
            <a:off x="8504413" y="2393699"/>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5</a:t>
            </a:r>
            <a:endParaRPr/>
          </a:p>
        </p:txBody>
      </p:sp>
      <p:sp>
        <p:nvSpPr>
          <p:cNvPr id="219" name="Google Shape;219;p32"/>
          <p:cNvSpPr txBox="1"/>
          <p:nvPr/>
        </p:nvSpPr>
        <p:spPr>
          <a:xfrm>
            <a:off x="7375243" y="3344222"/>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4</a:t>
            </a:r>
            <a:endParaRPr/>
          </a:p>
        </p:txBody>
      </p:sp>
      <p:sp>
        <p:nvSpPr>
          <p:cNvPr id="220" name="Google Shape;220;p32"/>
          <p:cNvSpPr txBox="1"/>
          <p:nvPr/>
        </p:nvSpPr>
        <p:spPr>
          <a:xfrm>
            <a:off x="6330373" y="4232396"/>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3</a:t>
            </a:r>
            <a:endParaRPr b="1" sz="2000">
              <a:solidFill>
                <a:schemeClr val="dk1"/>
              </a:solidFill>
              <a:latin typeface="Arial"/>
              <a:ea typeface="Arial"/>
              <a:cs typeface="Arial"/>
              <a:sym typeface="Arial"/>
            </a:endParaRPr>
          </a:p>
        </p:txBody>
      </p:sp>
      <p:sp>
        <p:nvSpPr>
          <p:cNvPr id="221" name="Google Shape;221;p32"/>
          <p:cNvSpPr txBox="1"/>
          <p:nvPr/>
        </p:nvSpPr>
        <p:spPr>
          <a:xfrm>
            <a:off x="5414389" y="5028592"/>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2</a:t>
            </a:r>
            <a:endParaRPr b="1" sz="2000">
              <a:solidFill>
                <a:schemeClr val="dk1"/>
              </a:solidFill>
              <a:latin typeface="Arial"/>
              <a:ea typeface="Arial"/>
              <a:cs typeface="Arial"/>
              <a:sym typeface="Arial"/>
            </a:endParaRPr>
          </a:p>
        </p:txBody>
      </p:sp>
      <p:sp>
        <p:nvSpPr>
          <p:cNvPr id="222" name="Google Shape;222;p32"/>
          <p:cNvSpPr txBox="1"/>
          <p:nvPr/>
        </p:nvSpPr>
        <p:spPr>
          <a:xfrm>
            <a:off x="4536557" y="5734895"/>
            <a:ext cx="32733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1</a:t>
            </a:r>
            <a:endParaRPr b="1" sz="2000">
              <a:solidFill>
                <a:schemeClr val="dk1"/>
              </a:solidFill>
              <a:latin typeface="Arial"/>
              <a:ea typeface="Arial"/>
              <a:cs typeface="Arial"/>
              <a:sym typeface="Arial"/>
            </a:endParaRPr>
          </a:p>
        </p:txBody>
      </p:sp>
      <p:grpSp>
        <p:nvGrpSpPr>
          <p:cNvPr id="223" name="Google Shape;223;p32"/>
          <p:cNvGrpSpPr/>
          <p:nvPr/>
        </p:nvGrpSpPr>
        <p:grpSpPr>
          <a:xfrm>
            <a:off x="5912540" y="74692"/>
            <a:ext cx="2171605" cy="975441"/>
            <a:chOff x="5996394" y="922673"/>
            <a:chExt cx="2171605" cy="975441"/>
          </a:xfrm>
        </p:grpSpPr>
        <p:sp>
          <p:nvSpPr>
            <p:cNvPr id="224" name="Google Shape;224;p32"/>
            <p:cNvSpPr/>
            <p:nvPr/>
          </p:nvSpPr>
          <p:spPr>
            <a:xfrm>
              <a:off x="5996394" y="922673"/>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225" name="Google Shape;225;p32"/>
            <p:cNvCxnSpPr/>
            <p:nvPr/>
          </p:nvCxnSpPr>
          <p:spPr>
            <a:xfrm>
              <a:off x="6886500" y="1876047"/>
              <a:ext cx="1281499" cy="0"/>
            </a:xfrm>
            <a:prstGeom prst="straightConnector1">
              <a:avLst/>
            </a:prstGeom>
            <a:noFill/>
            <a:ln cap="flat" cmpd="sng" w="38100">
              <a:solidFill>
                <a:srgbClr val="F2F2F2"/>
              </a:solidFill>
              <a:prstDash val="solid"/>
              <a:miter lim="800000"/>
              <a:headEnd len="sm" w="sm" type="none"/>
              <a:tailEnd len="sm" w="sm" type="none"/>
            </a:ln>
          </p:spPr>
        </p:cxnSp>
      </p:grpSp>
      <p:grpSp>
        <p:nvGrpSpPr>
          <p:cNvPr id="226" name="Google Shape;226;p32"/>
          <p:cNvGrpSpPr/>
          <p:nvPr/>
        </p:nvGrpSpPr>
        <p:grpSpPr>
          <a:xfrm>
            <a:off x="4992743" y="1197446"/>
            <a:ext cx="2183819" cy="975441"/>
            <a:chOff x="5030787" y="1877265"/>
            <a:chExt cx="2183819" cy="975441"/>
          </a:xfrm>
        </p:grpSpPr>
        <p:sp>
          <p:nvSpPr>
            <p:cNvPr id="227" name="Google Shape;227;p32"/>
            <p:cNvSpPr/>
            <p:nvPr/>
          </p:nvSpPr>
          <p:spPr>
            <a:xfrm>
              <a:off x="5030787" y="1877265"/>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228" name="Google Shape;228;p32"/>
            <p:cNvCxnSpPr/>
            <p:nvPr/>
          </p:nvCxnSpPr>
          <p:spPr>
            <a:xfrm>
              <a:off x="5933107" y="2831458"/>
              <a:ext cx="1281499" cy="0"/>
            </a:xfrm>
            <a:prstGeom prst="straightConnector1">
              <a:avLst/>
            </a:prstGeom>
            <a:noFill/>
            <a:ln cap="flat" cmpd="sng" w="38100">
              <a:solidFill>
                <a:srgbClr val="D8D8D8"/>
              </a:solidFill>
              <a:prstDash val="solid"/>
              <a:miter lim="800000"/>
              <a:headEnd len="sm" w="sm" type="none"/>
              <a:tailEnd len="sm" w="sm" type="none"/>
            </a:ln>
          </p:spPr>
        </p:cxnSp>
      </p:grpSp>
      <p:grpSp>
        <p:nvGrpSpPr>
          <p:cNvPr id="229" name="Google Shape;229;p32"/>
          <p:cNvGrpSpPr/>
          <p:nvPr/>
        </p:nvGrpSpPr>
        <p:grpSpPr>
          <a:xfrm>
            <a:off x="3997473" y="2153201"/>
            <a:ext cx="2190374" cy="975441"/>
            <a:chOff x="4065182" y="2756022"/>
            <a:chExt cx="2190374" cy="975441"/>
          </a:xfrm>
        </p:grpSpPr>
        <p:sp>
          <p:nvSpPr>
            <p:cNvPr id="230" name="Google Shape;230;p32"/>
            <p:cNvSpPr/>
            <p:nvPr/>
          </p:nvSpPr>
          <p:spPr>
            <a:xfrm>
              <a:off x="4065182" y="2756022"/>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231" name="Google Shape;231;p32"/>
            <p:cNvCxnSpPr/>
            <p:nvPr/>
          </p:nvCxnSpPr>
          <p:spPr>
            <a:xfrm>
              <a:off x="4974057" y="3712008"/>
              <a:ext cx="1281499" cy="0"/>
            </a:xfrm>
            <a:prstGeom prst="straightConnector1">
              <a:avLst/>
            </a:prstGeom>
            <a:noFill/>
            <a:ln cap="flat" cmpd="sng" w="38100">
              <a:solidFill>
                <a:srgbClr val="BFBFBF"/>
              </a:solidFill>
              <a:prstDash val="solid"/>
              <a:miter lim="800000"/>
              <a:headEnd len="sm" w="sm" type="none"/>
              <a:tailEnd len="sm" w="sm" type="none"/>
            </a:ln>
          </p:spPr>
        </p:cxnSp>
      </p:grpSp>
      <p:grpSp>
        <p:nvGrpSpPr>
          <p:cNvPr id="232" name="Google Shape;232;p32"/>
          <p:cNvGrpSpPr/>
          <p:nvPr/>
        </p:nvGrpSpPr>
        <p:grpSpPr>
          <a:xfrm>
            <a:off x="3023868" y="3067912"/>
            <a:ext cx="2227008" cy="975441"/>
            <a:chOff x="3321484" y="3593750"/>
            <a:chExt cx="2227008" cy="975441"/>
          </a:xfrm>
        </p:grpSpPr>
        <p:sp>
          <p:nvSpPr>
            <p:cNvPr id="233" name="Google Shape;233;p32"/>
            <p:cNvSpPr/>
            <p:nvPr/>
          </p:nvSpPr>
          <p:spPr>
            <a:xfrm>
              <a:off x="3321484" y="3593750"/>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cap="flat"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Poppins"/>
                <a:ea typeface="Poppins"/>
                <a:cs typeface="Poppins"/>
                <a:sym typeface="Poppins"/>
              </a:endParaRPr>
            </a:p>
          </p:txBody>
        </p:sp>
        <p:cxnSp>
          <p:nvCxnSpPr>
            <p:cNvPr id="234" name="Google Shape;234;p32"/>
            <p:cNvCxnSpPr/>
            <p:nvPr/>
          </p:nvCxnSpPr>
          <p:spPr>
            <a:xfrm>
              <a:off x="4266993" y="4549735"/>
              <a:ext cx="1281499" cy="0"/>
            </a:xfrm>
            <a:prstGeom prst="straightConnector1">
              <a:avLst/>
            </a:prstGeom>
            <a:noFill/>
            <a:ln cap="flat" cmpd="sng" w="38100">
              <a:solidFill>
                <a:srgbClr val="A5A5A5"/>
              </a:solidFill>
              <a:prstDash val="solid"/>
              <a:miter lim="800000"/>
              <a:headEnd len="sm" w="sm" type="none"/>
              <a:tailEnd len="sm" w="sm" type="none"/>
            </a:ln>
          </p:spPr>
        </p:cxnSp>
      </p:grpSp>
      <p:grpSp>
        <p:nvGrpSpPr>
          <p:cNvPr id="235" name="Google Shape;235;p32"/>
          <p:cNvGrpSpPr/>
          <p:nvPr/>
        </p:nvGrpSpPr>
        <p:grpSpPr>
          <a:xfrm>
            <a:off x="1707263" y="3895656"/>
            <a:ext cx="2716455" cy="975441"/>
            <a:chOff x="2596540" y="4354454"/>
            <a:chExt cx="2217514" cy="975441"/>
          </a:xfrm>
        </p:grpSpPr>
        <p:sp>
          <p:nvSpPr>
            <p:cNvPr id="236" name="Google Shape;236;p32"/>
            <p:cNvSpPr/>
            <p:nvPr/>
          </p:nvSpPr>
          <p:spPr>
            <a:xfrm>
              <a:off x="2596540" y="4354454"/>
              <a:ext cx="972728" cy="975441"/>
            </a:xfrm>
            <a:custGeom>
              <a:rect b="b" l="l" r="r" t="t"/>
              <a:pathLst>
                <a:path extrusionOk="0" h="10000" w="7385">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Poppins"/>
                <a:ea typeface="Poppins"/>
                <a:cs typeface="Poppins"/>
                <a:sym typeface="Poppins"/>
              </a:endParaRPr>
            </a:p>
          </p:txBody>
        </p:sp>
        <p:cxnSp>
          <p:nvCxnSpPr>
            <p:cNvPr id="237" name="Google Shape;237;p32"/>
            <p:cNvCxnSpPr/>
            <p:nvPr/>
          </p:nvCxnSpPr>
          <p:spPr>
            <a:xfrm>
              <a:off x="3532555" y="5307007"/>
              <a:ext cx="1281499" cy="0"/>
            </a:xfrm>
            <a:prstGeom prst="straightConnector1">
              <a:avLst/>
            </a:prstGeom>
            <a:noFill/>
            <a:ln cap="flat" cmpd="sng" w="38100">
              <a:solidFill>
                <a:srgbClr val="7F7F7F"/>
              </a:solidFill>
              <a:prstDash val="solid"/>
              <a:miter lim="800000"/>
              <a:headEnd len="sm" w="sm" type="none"/>
              <a:tailEnd len="sm" w="sm" type="none"/>
            </a:ln>
          </p:spPr>
        </p:cxnSp>
      </p:grpSp>
      <p:sp>
        <p:nvSpPr>
          <p:cNvPr id="238" name="Google Shape;238;p32"/>
          <p:cNvSpPr/>
          <p:nvPr/>
        </p:nvSpPr>
        <p:spPr>
          <a:xfrm>
            <a:off x="5854547" y="426022"/>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Poppins"/>
                <a:ea typeface="Poppins"/>
                <a:cs typeface="Poppins"/>
                <a:sym typeface="Poppins"/>
              </a:rPr>
              <a:t>Demo</a:t>
            </a:r>
            <a:endParaRPr>
              <a:solidFill>
                <a:schemeClr val="lt1"/>
              </a:solidFill>
              <a:latin typeface="Poppins"/>
              <a:ea typeface="Poppins"/>
              <a:cs typeface="Poppins"/>
              <a:sym typeface="Poppins"/>
            </a:endParaRPr>
          </a:p>
        </p:txBody>
      </p:sp>
      <p:sp>
        <p:nvSpPr>
          <p:cNvPr id="239" name="Google Shape;239;p32"/>
          <p:cNvSpPr/>
          <p:nvPr/>
        </p:nvSpPr>
        <p:spPr>
          <a:xfrm>
            <a:off x="4960503" y="1516529"/>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rgbClr val="191919"/>
                </a:solidFill>
                <a:latin typeface="Poppins"/>
                <a:ea typeface="Poppins"/>
                <a:cs typeface="Poppins"/>
                <a:sym typeface="Poppins"/>
              </a:rPr>
              <a:t>Mindset</a:t>
            </a:r>
            <a:endParaRPr>
              <a:solidFill>
                <a:srgbClr val="191919"/>
              </a:solidFill>
              <a:latin typeface="Poppins"/>
              <a:ea typeface="Poppins"/>
              <a:cs typeface="Poppins"/>
              <a:sym typeface="Poppins"/>
            </a:endParaRPr>
          </a:p>
        </p:txBody>
      </p:sp>
      <p:sp>
        <p:nvSpPr>
          <p:cNvPr id="240" name="Google Shape;240;p32"/>
          <p:cNvSpPr/>
          <p:nvPr/>
        </p:nvSpPr>
        <p:spPr>
          <a:xfrm>
            <a:off x="1556725" y="4221225"/>
            <a:ext cx="1393500" cy="324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300">
                <a:solidFill>
                  <a:schemeClr val="lt1"/>
                </a:solidFill>
                <a:latin typeface="Poppins"/>
                <a:ea typeface="Poppins"/>
                <a:cs typeface="Poppins"/>
                <a:sym typeface="Poppins"/>
              </a:rPr>
              <a:t>Comprehend</a:t>
            </a:r>
            <a:endParaRPr sz="1300">
              <a:solidFill>
                <a:schemeClr val="lt1"/>
              </a:solidFill>
              <a:latin typeface="Poppins"/>
              <a:ea typeface="Poppins"/>
              <a:cs typeface="Poppins"/>
              <a:sym typeface="Poppins"/>
            </a:endParaRPr>
          </a:p>
        </p:txBody>
      </p:sp>
      <p:sp>
        <p:nvSpPr>
          <p:cNvPr id="241" name="Google Shape;241;p32"/>
          <p:cNvSpPr/>
          <p:nvPr/>
        </p:nvSpPr>
        <p:spPr>
          <a:xfrm>
            <a:off x="3939480" y="2479289"/>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chemeClr val="lt1"/>
                </a:solidFill>
                <a:latin typeface="Poppins"/>
                <a:ea typeface="Poppins"/>
                <a:cs typeface="Poppins"/>
                <a:sym typeface="Poppins"/>
              </a:rPr>
              <a:t>Process</a:t>
            </a:r>
            <a:endParaRPr>
              <a:solidFill>
                <a:schemeClr val="lt1"/>
              </a:solidFill>
              <a:latin typeface="Poppins"/>
              <a:ea typeface="Poppins"/>
              <a:cs typeface="Poppins"/>
              <a:sym typeface="Poppins"/>
            </a:endParaRPr>
          </a:p>
        </p:txBody>
      </p:sp>
      <p:sp>
        <p:nvSpPr>
          <p:cNvPr id="242" name="Google Shape;242;p32"/>
          <p:cNvSpPr/>
          <p:nvPr/>
        </p:nvSpPr>
        <p:spPr>
          <a:xfrm>
            <a:off x="2996793" y="3375949"/>
            <a:ext cx="108871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Poppins"/>
                <a:ea typeface="Poppins"/>
                <a:cs typeface="Poppins"/>
                <a:sym typeface="Poppins"/>
              </a:rPr>
              <a:t>Tools</a:t>
            </a:r>
            <a:endParaRPr>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11228832" y="6309360"/>
            <a:ext cx="274200" cy="924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9" name="Google Shape;249;p33"/>
          <p:cNvSpPr/>
          <p:nvPr/>
        </p:nvSpPr>
        <p:spPr>
          <a:xfrm>
            <a:off x="2359875" y="955850"/>
            <a:ext cx="6606300" cy="5671200"/>
          </a:xfrm>
          <a:prstGeom prst="ellipse">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3"/>
          <p:cNvSpPr/>
          <p:nvPr/>
        </p:nvSpPr>
        <p:spPr>
          <a:xfrm>
            <a:off x="3080405" y="1663565"/>
            <a:ext cx="4970400" cy="4236000"/>
          </a:xfrm>
          <a:prstGeom prst="ellipse">
            <a:avLst/>
          </a:prstGeom>
          <a:solidFill>
            <a:srgbClr val="007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p:nvPr/>
        </p:nvSpPr>
        <p:spPr>
          <a:xfrm>
            <a:off x="4218550" y="2741201"/>
            <a:ext cx="2684700" cy="2059200"/>
          </a:xfrm>
          <a:prstGeom prst="ellipse">
            <a:avLst/>
          </a:prstGeom>
          <a:solidFill>
            <a:srgbClr val="9FC5E8"/>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n-US" sz="2500">
                <a:solidFill>
                  <a:schemeClr val="lt1"/>
                </a:solidFill>
              </a:rPr>
              <a:t>JAVA</a:t>
            </a:r>
            <a:endParaRPr b="1" sz="2500">
              <a:solidFill>
                <a:schemeClr val="lt1"/>
              </a:solidFill>
            </a:endParaRPr>
          </a:p>
        </p:txBody>
      </p:sp>
      <p:sp>
        <p:nvSpPr>
          <p:cNvPr id="252" name="Google Shape;252;p33"/>
          <p:cNvSpPr txBox="1"/>
          <p:nvPr/>
        </p:nvSpPr>
        <p:spPr>
          <a:xfrm>
            <a:off x="4738802" y="1843725"/>
            <a:ext cx="2381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rPr>
              <a:t>Apache Jersey</a:t>
            </a:r>
            <a:endParaRPr b="1" sz="2100">
              <a:solidFill>
                <a:schemeClr val="lt1"/>
              </a:solidFill>
            </a:endParaRPr>
          </a:p>
          <a:p>
            <a:pPr indent="0" lvl="0" marL="0" rtl="0" algn="l">
              <a:spcBef>
                <a:spcPts val="0"/>
              </a:spcBef>
              <a:spcAft>
                <a:spcPts val="0"/>
              </a:spcAft>
              <a:buNone/>
            </a:pPr>
            <a:r>
              <a:t/>
            </a:r>
            <a:endParaRPr b="1" sz="1700">
              <a:solidFill>
                <a:schemeClr val="lt1"/>
              </a:solidFill>
            </a:endParaRPr>
          </a:p>
        </p:txBody>
      </p:sp>
      <p:sp>
        <p:nvSpPr>
          <p:cNvPr id="253" name="Google Shape;253;p33"/>
          <p:cNvSpPr txBox="1"/>
          <p:nvPr/>
        </p:nvSpPr>
        <p:spPr>
          <a:xfrm>
            <a:off x="4738788" y="1081960"/>
            <a:ext cx="282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lt1"/>
                </a:solidFill>
              </a:rPr>
              <a:t>Dropwizard</a:t>
            </a:r>
            <a:endParaRPr b="1" sz="2100">
              <a:solidFill>
                <a:schemeClr val="lt1"/>
              </a:solidFill>
            </a:endParaRPr>
          </a:p>
        </p:txBody>
      </p:sp>
      <p:cxnSp>
        <p:nvCxnSpPr>
          <p:cNvPr id="254" name="Google Shape;254;p33"/>
          <p:cNvCxnSpPr/>
          <p:nvPr/>
        </p:nvCxnSpPr>
        <p:spPr>
          <a:xfrm>
            <a:off x="6317500" y="3756200"/>
            <a:ext cx="3686100" cy="0"/>
          </a:xfrm>
          <a:prstGeom prst="straightConnector1">
            <a:avLst/>
          </a:prstGeom>
          <a:noFill/>
          <a:ln cap="flat" cmpd="sng" w="38100">
            <a:solidFill>
              <a:srgbClr val="EBCD00"/>
            </a:solidFill>
            <a:prstDash val="solid"/>
            <a:round/>
            <a:headEnd len="med" w="med" type="none"/>
            <a:tailEnd len="med" w="med" type="none"/>
          </a:ln>
        </p:spPr>
      </p:cxnSp>
      <p:cxnSp>
        <p:nvCxnSpPr>
          <p:cNvPr id="255" name="Google Shape;255;p33"/>
          <p:cNvCxnSpPr/>
          <p:nvPr/>
        </p:nvCxnSpPr>
        <p:spPr>
          <a:xfrm>
            <a:off x="7036650" y="2608425"/>
            <a:ext cx="2667000" cy="4800"/>
          </a:xfrm>
          <a:prstGeom prst="straightConnector1">
            <a:avLst/>
          </a:prstGeom>
          <a:noFill/>
          <a:ln cap="flat" cmpd="sng" w="38100">
            <a:solidFill>
              <a:srgbClr val="EBCD00"/>
            </a:solidFill>
            <a:prstDash val="solid"/>
            <a:round/>
            <a:headEnd len="med" w="med" type="none"/>
            <a:tailEnd len="med" w="med" type="none"/>
          </a:ln>
        </p:spPr>
      </p:cxnSp>
      <p:cxnSp>
        <p:nvCxnSpPr>
          <p:cNvPr id="256" name="Google Shape;256;p33"/>
          <p:cNvCxnSpPr/>
          <p:nvPr/>
        </p:nvCxnSpPr>
        <p:spPr>
          <a:xfrm>
            <a:off x="7036650" y="1462475"/>
            <a:ext cx="2381400" cy="50700"/>
          </a:xfrm>
          <a:prstGeom prst="straightConnector1">
            <a:avLst/>
          </a:prstGeom>
          <a:noFill/>
          <a:ln cap="flat" cmpd="sng" w="38100">
            <a:solidFill>
              <a:srgbClr val="EBCD00"/>
            </a:solidFill>
            <a:prstDash val="solid"/>
            <a:round/>
            <a:headEnd len="med" w="med" type="none"/>
            <a:tailEnd len="med" w="med" type="none"/>
          </a:ln>
        </p:spPr>
      </p:cxnSp>
      <p:sp>
        <p:nvSpPr>
          <p:cNvPr id="257" name="Google Shape;257;p33"/>
          <p:cNvSpPr txBox="1"/>
          <p:nvPr>
            <p:ph type="ctrTitle"/>
          </p:nvPr>
        </p:nvSpPr>
        <p:spPr>
          <a:xfrm flipH="1">
            <a:off x="117075" y="264575"/>
            <a:ext cx="4122300" cy="6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solidFill>
                  <a:srgbClr val="00B0F0"/>
                </a:solidFill>
              </a:rPr>
              <a:t>Flow of Project</a:t>
            </a:r>
            <a:endParaRPr>
              <a:solidFill>
                <a:srgbClr val="00B0F0"/>
              </a:solidFill>
            </a:endParaRPr>
          </a:p>
        </p:txBody>
      </p:sp>
      <p:sp>
        <p:nvSpPr>
          <p:cNvPr id="258" name="Google Shape;258;p33"/>
          <p:cNvSpPr/>
          <p:nvPr/>
        </p:nvSpPr>
        <p:spPr>
          <a:xfrm>
            <a:off x="10167675" y="4351200"/>
            <a:ext cx="1263000" cy="929700"/>
          </a:xfrm>
          <a:prstGeom prst="wedgeRoundRectCallout">
            <a:avLst>
              <a:gd fmla="val -62429" name="adj1"/>
              <a:gd fmla="val -11497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1. POS Application</a:t>
            </a:r>
            <a:endParaRPr b="1">
              <a:solidFill>
                <a:schemeClr val="dk1"/>
              </a:solidFill>
            </a:endParaRPr>
          </a:p>
          <a:p>
            <a:pPr indent="0" lvl="0" marL="0" rtl="0" algn="l">
              <a:spcBef>
                <a:spcPts val="0"/>
              </a:spcBef>
              <a:spcAft>
                <a:spcPts val="0"/>
              </a:spcAft>
              <a:buNone/>
            </a:pPr>
            <a:r>
              <a:t/>
            </a:r>
            <a:endParaRPr/>
          </a:p>
        </p:txBody>
      </p:sp>
      <p:sp>
        <p:nvSpPr>
          <p:cNvPr id="259" name="Google Shape;259;p33"/>
          <p:cNvSpPr/>
          <p:nvPr/>
        </p:nvSpPr>
        <p:spPr>
          <a:xfrm>
            <a:off x="10228050" y="2960300"/>
            <a:ext cx="1461000" cy="795900"/>
          </a:xfrm>
          <a:prstGeom prst="wedgeRoundRectCallout">
            <a:avLst>
              <a:gd fmla="val -83884" name="adj1"/>
              <a:gd fmla="val -9070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2. RESTful Web services using Jersey</a:t>
            </a:r>
            <a:endParaRPr b="1">
              <a:solidFill>
                <a:schemeClr val="dk1"/>
              </a:solidFill>
            </a:endParaRPr>
          </a:p>
          <a:p>
            <a:pPr indent="0" lvl="0" marL="0" rtl="0" algn="l">
              <a:spcBef>
                <a:spcPts val="0"/>
              </a:spcBef>
              <a:spcAft>
                <a:spcPts val="0"/>
              </a:spcAft>
              <a:buNone/>
            </a:pPr>
            <a:r>
              <a:t/>
            </a:r>
            <a:endParaRPr/>
          </a:p>
        </p:txBody>
      </p:sp>
      <p:sp>
        <p:nvSpPr>
          <p:cNvPr id="260" name="Google Shape;260;p33"/>
          <p:cNvSpPr/>
          <p:nvPr/>
        </p:nvSpPr>
        <p:spPr>
          <a:xfrm>
            <a:off x="9932175" y="1663575"/>
            <a:ext cx="1734000" cy="831300"/>
          </a:xfrm>
          <a:prstGeom prst="wedgeRoundRectCallout">
            <a:avLst>
              <a:gd fmla="val -75412" name="adj1"/>
              <a:gd fmla="val -6805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rPr>
              <a:t>3. Maven Project development</a:t>
            </a:r>
            <a:r>
              <a:rPr lang="en-US">
                <a:solidFill>
                  <a:schemeClr val="dk1"/>
                </a:solidFill>
              </a:rPr>
              <a:t>  </a:t>
            </a:r>
            <a:endParaRPr b="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4"/>
          <p:cNvSpPr txBox="1"/>
          <p:nvPr>
            <p:ph type="ctrTitle"/>
          </p:nvPr>
        </p:nvSpPr>
        <p:spPr>
          <a:xfrm>
            <a:off x="1724981" y="2719096"/>
            <a:ext cx="2847000" cy="581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1"/>
              </a:buClr>
              <a:buSzPts val="4400"/>
              <a:buFont typeface="Poppins"/>
              <a:buNone/>
            </a:pPr>
            <a:r>
              <a:rPr lang="en-US" sz="4400"/>
              <a:t>Our Team</a:t>
            </a:r>
            <a:endParaRPr/>
          </a:p>
        </p:txBody>
      </p:sp>
      <p:sp>
        <p:nvSpPr>
          <p:cNvPr id="267" name="Google Shape;267;p34"/>
          <p:cNvSpPr txBox="1"/>
          <p:nvPr>
            <p:ph idx="12" type="sldNum"/>
          </p:nvPr>
        </p:nvSpPr>
        <p:spPr>
          <a:xfrm>
            <a:off x="11228832" y="6309360"/>
            <a:ext cx="2742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8" name="Google Shape;268;p34"/>
          <p:cNvPicPr preferRelativeResize="0"/>
          <p:nvPr>
            <p:ph idx="2" type="pic"/>
          </p:nvPr>
        </p:nvPicPr>
        <p:blipFill rotWithShape="1">
          <a:blip r:embed="rId3">
            <a:alphaModFix/>
          </a:blip>
          <a:srcRect b="0" l="842" r="11345" t="0"/>
          <a:stretch/>
        </p:blipFill>
        <p:spPr>
          <a:xfrm>
            <a:off x="6100354" y="0"/>
            <a:ext cx="6087300" cy="6858000"/>
          </a:xfrm>
          <a:prstGeom prst="rect">
            <a:avLst/>
          </a:prstGeom>
          <a:solidFill>
            <a:srgbClr val="727272"/>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nvSpPr>
        <p:spPr>
          <a:xfrm>
            <a:off x="6450728" y="2786825"/>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Ashruth</a:t>
            </a:r>
            <a:endParaRPr b="0" i="0" sz="1500" u="none" cap="none" strike="noStrike">
              <a:solidFill>
                <a:srgbClr val="000000"/>
              </a:solidFill>
              <a:latin typeface="Arial"/>
              <a:ea typeface="Arial"/>
              <a:cs typeface="Arial"/>
              <a:sym typeface="Arial"/>
            </a:endParaRPr>
          </a:p>
        </p:txBody>
      </p:sp>
      <p:pic>
        <p:nvPicPr>
          <p:cNvPr id="274" name="Google Shape;274;p35"/>
          <p:cNvPicPr preferRelativeResize="0"/>
          <p:nvPr/>
        </p:nvPicPr>
        <p:blipFill rotWithShape="1">
          <a:blip r:embed="rId3">
            <a:alphaModFix/>
          </a:blip>
          <a:srcRect b="0" l="248" r="258" t="0"/>
          <a:stretch/>
        </p:blipFill>
        <p:spPr>
          <a:xfrm>
            <a:off x="6333608" y="288267"/>
            <a:ext cx="2366700" cy="2378700"/>
          </a:xfrm>
          <a:prstGeom prst="ellipse">
            <a:avLst/>
          </a:prstGeom>
          <a:noFill/>
          <a:ln>
            <a:noFill/>
          </a:ln>
        </p:spPr>
      </p:pic>
      <p:sp>
        <p:nvSpPr>
          <p:cNvPr id="275" name="Google Shape;275;p35"/>
          <p:cNvSpPr txBox="1"/>
          <p:nvPr/>
        </p:nvSpPr>
        <p:spPr>
          <a:xfrm>
            <a:off x="346378" y="270070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Aditya</a:t>
            </a:r>
            <a:endParaRPr b="0" i="0" sz="1500" u="none" cap="none" strike="noStrike">
              <a:solidFill>
                <a:srgbClr val="000000"/>
              </a:solidFill>
              <a:latin typeface="Arial"/>
              <a:ea typeface="Arial"/>
              <a:cs typeface="Arial"/>
              <a:sym typeface="Arial"/>
            </a:endParaRPr>
          </a:p>
        </p:txBody>
      </p:sp>
      <p:sp>
        <p:nvSpPr>
          <p:cNvPr id="276" name="Google Shape;276;p35"/>
          <p:cNvSpPr txBox="1"/>
          <p:nvPr/>
        </p:nvSpPr>
        <p:spPr>
          <a:xfrm>
            <a:off x="3176428" y="270070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Aman</a:t>
            </a:r>
            <a:endParaRPr b="0" i="0" sz="1500" u="none" cap="none" strike="noStrike">
              <a:solidFill>
                <a:srgbClr val="000000"/>
              </a:solidFill>
              <a:latin typeface="Arial"/>
              <a:ea typeface="Arial"/>
              <a:cs typeface="Arial"/>
              <a:sym typeface="Arial"/>
            </a:endParaRPr>
          </a:p>
        </p:txBody>
      </p:sp>
      <p:sp>
        <p:nvSpPr>
          <p:cNvPr id="277" name="Google Shape;277;p35"/>
          <p:cNvSpPr txBox="1"/>
          <p:nvPr/>
        </p:nvSpPr>
        <p:spPr>
          <a:xfrm>
            <a:off x="9153703" y="270070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Nitish</a:t>
            </a:r>
            <a:endParaRPr b="0" i="0" sz="1500" u="none" cap="none" strike="noStrike">
              <a:solidFill>
                <a:srgbClr val="000000"/>
              </a:solidFill>
              <a:latin typeface="Arial"/>
              <a:ea typeface="Arial"/>
              <a:cs typeface="Arial"/>
              <a:sym typeface="Arial"/>
            </a:endParaRPr>
          </a:p>
        </p:txBody>
      </p:sp>
      <p:sp>
        <p:nvSpPr>
          <p:cNvPr id="278" name="Google Shape;278;p35"/>
          <p:cNvSpPr txBox="1"/>
          <p:nvPr/>
        </p:nvSpPr>
        <p:spPr>
          <a:xfrm>
            <a:off x="1631378" y="584745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Hitender</a:t>
            </a:r>
            <a:endParaRPr b="0" i="0" sz="1500" u="none" cap="none" strike="noStrike">
              <a:solidFill>
                <a:srgbClr val="000000"/>
              </a:solidFill>
              <a:latin typeface="Arial"/>
              <a:ea typeface="Arial"/>
              <a:cs typeface="Arial"/>
              <a:sym typeface="Arial"/>
            </a:endParaRPr>
          </a:p>
        </p:txBody>
      </p:sp>
      <p:pic>
        <p:nvPicPr>
          <p:cNvPr id="279" name="Google Shape;279;p35"/>
          <p:cNvPicPr preferRelativeResize="0"/>
          <p:nvPr/>
        </p:nvPicPr>
        <p:blipFill rotWithShape="1">
          <a:blip r:embed="rId4">
            <a:alphaModFix/>
          </a:blip>
          <a:srcRect b="0" l="3609" r="3609" t="0"/>
          <a:stretch/>
        </p:blipFill>
        <p:spPr>
          <a:xfrm>
            <a:off x="1671208" y="3435017"/>
            <a:ext cx="2366700" cy="2378700"/>
          </a:xfrm>
          <a:prstGeom prst="ellipse">
            <a:avLst/>
          </a:prstGeom>
          <a:noFill/>
          <a:ln>
            <a:noFill/>
          </a:ln>
        </p:spPr>
      </p:pic>
      <p:sp>
        <p:nvSpPr>
          <p:cNvPr id="280" name="Google Shape;280;p35"/>
          <p:cNvSpPr txBox="1"/>
          <p:nvPr/>
        </p:nvSpPr>
        <p:spPr>
          <a:xfrm>
            <a:off x="4852765" y="583140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Anushka</a:t>
            </a:r>
            <a:endParaRPr b="0" i="0" sz="1500" u="none" cap="none" strike="noStrike">
              <a:solidFill>
                <a:srgbClr val="000000"/>
              </a:solidFill>
              <a:latin typeface="Arial"/>
              <a:ea typeface="Arial"/>
              <a:cs typeface="Arial"/>
              <a:sym typeface="Arial"/>
            </a:endParaRPr>
          </a:p>
        </p:txBody>
      </p:sp>
      <p:pic>
        <p:nvPicPr>
          <p:cNvPr id="281" name="Google Shape;281;p35"/>
          <p:cNvPicPr preferRelativeResize="0"/>
          <p:nvPr/>
        </p:nvPicPr>
        <p:blipFill rotWithShape="1">
          <a:blip r:embed="rId5">
            <a:alphaModFix/>
          </a:blip>
          <a:srcRect b="30616" l="0" r="0" t="10187"/>
          <a:stretch/>
        </p:blipFill>
        <p:spPr>
          <a:xfrm>
            <a:off x="9329171" y="288267"/>
            <a:ext cx="2366700" cy="2378700"/>
          </a:xfrm>
          <a:prstGeom prst="ellipse">
            <a:avLst/>
          </a:prstGeom>
          <a:noFill/>
          <a:ln>
            <a:noFill/>
          </a:ln>
        </p:spPr>
      </p:pic>
      <p:sp>
        <p:nvSpPr>
          <p:cNvPr id="282" name="Google Shape;282;p35"/>
          <p:cNvSpPr txBox="1"/>
          <p:nvPr/>
        </p:nvSpPr>
        <p:spPr>
          <a:xfrm>
            <a:off x="7957153" y="5735250"/>
            <a:ext cx="2446500" cy="769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US" sz="2000">
                <a:solidFill>
                  <a:schemeClr val="dk1"/>
                </a:solidFill>
                <a:latin typeface="Poppins"/>
                <a:ea typeface="Poppins"/>
                <a:cs typeface="Poppins"/>
                <a:sym typeface="Poppins"/>
              </a:rPr>
              <a:t>Akash</a:t>
            </a:r>
            <a:endParaRPr b="0" i="0" sz="1500" u="none" cap="none" strike="noStrike">
              <a:solidFill>
                <a:srgbClr val="000000"/>
              </a:solidFill>
              <a:latin typeface="Arial"/>
              <a:ea typeface="Arial"/>
              <a:cs typeface="Arial"/>
              <a:sym typeface="Arial"/>
            </a:endParaRPr>
          </a:p>
        </p:txBody>
      </p:sp>
      <p:pic>
        <p:nvPicPr>
          <p:cNvPr id="283" name="Google Shape;283;p35"/>
          <p:cNvPicPr preferRelativeResize="0"/>
          <p:nvPr/>
        </p:nvPicPr>
        <p:blipFill rotWithShape="1">
          <a:blip r:embed="rId6">
            <a:alphaModFix/>
          </a:blip>
          <a:srcRect b="52969" l="17921" r="25844" t="21596"/>
          <a:stretch/>
        </p:blipFill>
        <p:spPr>
          <a:xfrm>
            <a:off x="7996983" y="3322817"/>
            <a:ext cx="2366700" cy="2378700"/>
          </a:xfrm>
          <a:prstGeom prst="ellipse">
            <a:avLst/>
          </a:prstGeom>
          <a:noFill/>
          <a:ln>
            <a:noFill/>
          </a:ln>
        </p:spPr>
      </p:pic>
      <p:pic>
        <p:nvPicPr>
          <p:cNvPr id="284" name="Google Shape;284;p35"/>
          <p:cNvPicPr preferRelativeResize="0"/>
          <p:nvPr/>
        </p:nvPicPr>
        <p:blipFill>
          <a:blip r:embed="rId7">
            <a:alphaModFix/>
          </a:blip>
          <a:stretch>
            <a:fillRect/>
          </a:stretch>
        </p:blipFill>
        <p:spPr>
          <a:xfrm>
            <a:off x="3134550" y="49925"/>
            <a:ext cx="2711137" cy="2736900"/>
          </a:xfrm>
          <a:prstGeom prst="rect">
            <a:avLst/>
          </a:prstGeom>
          <a:noFill/>
          <a:ln>
            <a:noFill/>
          </a:ln>
        </p:spPr>
      </p:pic>
      <p:pic>
        <p:nvPicPr>
          <p:cNvPr id="285" name="Google Shape;285;p35"/>
          <p:cNvPicPr preferRelativeResize="0"/>
          <p:nvPr/>
        </p:nvPicPr>
        <p:blipFill rotWithShape="1">
          <a:blip r:embed="rId8">
            <a:alphaModFix/>
          </a:blip>
          <a:srcRect b="42922" l="0" r="0" t="0"/>
          <a:stretch/>
        </p:blipFill>
        <p:spPr>
          <a:xfrm>
            <a:off x="216025" y="147875"/>
            <a:ext cx="2707200" cy="2541000"/>
          </a:xfrm>
          <a:prstGeom prst="flowChartConnector">
            <a:avLst/>
          </a:prstGeom>
          <a:noFill/>
          <a:ln>
            <a:noFill/>
          </a:ln>
        </p:spPr>
      </p:pic>
      <p:pic>
        <p:nvPicPr>
          <p:cNvPr id="286" name="Google Shape;286;p35"/>
          <p:cNvPicPr preferRelativeResize="0"/>
          <p:nvPr/>
        </p:nvPicPr>
        <p:blipFill>
          <a:blip r:embed="rId9">
            <a:alphaModFix/>
          </a:blip>
          <a:stretch>
            <a:fillRect/>
          </a:stretch>
        </p:blipFill>
        <p:spPr>
          <a:xfrm>
            <a:off x="4832150" y="3470200"/>
            <a:ext cx="2536200" cy="22809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